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78" r:id="rId3"/>
    <p:sldId id="279" r:id="rId4"/>
    <p:sldId id="263" r:id="rId5"/>
    <p:sldId id="265" r:id="rId6"/>
    <p:sldId id="266" r:id="rId7"/>
    <p:sldId id="269" r:id="rId8"/>
    <p:sldId id="267" r:id="rId9"/>
    <p:sldId id="268" r:id="rId10"/>
    <p:sldId id="273" r:id="rId11"/>
    <p:sldId id="275" r:id="rId12"/>
    <p:sldId id="276" r:id="rId13"/>
    <p:sldId id="280" r:id="rId14"/>
    <p:sldId id="281" r:id="rId15"/>
    <p:sldId id="277" r:id="rId1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6642493749864"/>
          <c:y val="3.3024795065078327E-2"/>
          <c:w val="0.79880495714512756"/>
          <c:h val="0.4964227523726804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1.1112811332354982E-2"/>
                  <c:y val="-6.03868562697723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1241,6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2702,3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8054,9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3217,8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658,2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1.94474198316211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26462,2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tx>
                <c:rich>
                  <a:bodyPr/>
                  <a:lstStyle/>
                  <a:p>
                    <a:r>
                      <a:rPr lang="ru-RU" smtClean="0"/>
                      <a:t>26,3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tx>
                <c:rich>
                  <a:bodyPr/>
                  <a:lstStyle/>
                  <a:p>
                    <a:r>
                      <a:rPr lang="ru-RU" smtClean="0"/>
                      <a:t>21333,5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4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Лист3!$B$3:$B$12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 на имущество физических лиц,взимаемый по ставкам, применяемым к объектам налогообложения, расположенным в границах поселений</c:v>
                </c:pt>
                <c:pt idx="3">
                  <c:v>земельный налог</c:v>
                </c:pt>
                <c:pt idx="4">
                  <c:v>Доходы от сдачи в аренду имущества, находящегося в оперативном управлении органов управления поселений и созданных ими учреждений(за исключением имущества муниципальных бюджетных и автономных учреждений)</c:v>
                </c:pt>
                <c:pt idx="5">
                  <c:v>Прочие поступления от использования имущества, находящегося в собственности поселений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 </c:v>
                </c:pt>
                <c:pt idx="6">
                  <c:v>Доходы от реализации иного имущества, находящегося в собственности поселений (за исключением имущества муниципальных автономных учреждений, а также имущества муниципальных унитарных предприятий, в том числе казенных) в части реализации основных средств по</c:v>
                </c:pt>
                <c:pt idx="7">
                  <c:v>Денежные взыскания (штрафы) установленные законами субъектов Российской Федерации за несоблюдения муниципальных правовых актов, зачисляемые в бюджеты поселений</c:v>
                </c:pt>
                <c:pt idx="8">
                  <c:v>Прочие неналоговые доходы бюджетов поселений</c:v>
                </c:pt>
                <c:pt idx="9">
                  <c:v>Безвозмездные поступления</c:v>
                </c:pt>
              </c:strCache>
            </c:strRef>
          </c:cat>
          <c:val>
            <c:numRef>
              <c:f>Лист3!$C$3:$C$12</c:f>
              <c:numCache>
                <c:formatCode>0.0</c:formatCode>
                <c:ptCount val="10"/>
                <c:pt idx="0">
                  <c:v>1241.5999999999999</c:v>
                </c:pt>
                <c:pt idx="1">
                  <c:v>2702.3</c:v>
                </c:pt>
                <c:pt idx="2">
                  <c:v>735</c:v>
                </c:pt>
                <c:pt idx="3">
                  <c:v>8054.9</c:v>
                </c:pt>
                <c:pt idx="4">
                  <c:v>3287.4</c:v>
                </c:pt>
                <c:pt idx="5">
                  <c:v>566.4</c:v>
                </c:pt>
                <c:pt idx="6" formatCode="#,##0.00">
                  <c:v>566.4</c:v>
                </c:pt>
                <c:pt idx="7">
                  <c:v>0</c:v>
                </c:pt>
                <c:pt idx="8">
                  <c:v>69.5</c:v>
                </c:pt>
                <c:pt idx="9">
                  <c:v>26462.6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09888"/>
        <c:axId val="43028480"/>
      </c:barChart>
      <c:catAx>
        <c:axId val="42309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aseline="0"/>
            </a:pPr>
            <a:endParaRPr lang="ru-RU"/>
          </a:p>
        </c:txPr>
        <c:crossAx val="43028480"/>
        <c:crosses val="autoZero"/>
        <c:auto val="1"/>
        <c:lblAlgn val="ctr"/>
        <c:lblOffset val="100"/>
        <c:noMultiLvlLbl val="0"/>
      </c:catAx>
      <c:valAx>
        <c:axId val="430284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2309888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16797900262463E-2"/>
          <c:y val="0"/>
          <c:w val="0.6620796150481193"/>
          <c:h val="0.99759816659937528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Лист1!$C$5:$K$5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Образование</c:v>
                </c:pt>
                <c:pt idx="6">
                  <c:v>Культура ,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Лист1!$C$6:$K$6</c:f>
              <c:numCache>
                <c:formatCode>0.00</c:formatCode>
                <c:ptCount val="9"/>
                <c:pt idx="0">
                  <c:v>8566</c:v>
                </c:pt>
                <c:pt idx="1">
                  <c:v>297.39999999999998</c:v>
                </c:pt>
                <c:pt idx="2">
                  <c:v>301.5</c:v>
                </c:pt>
                <c:pt idx="3">
                  <c:v>3303.2</c:v>
                </c:pt>
                <c:pt idx="4">
                  <c:v>22609</c:v>
                </c:pt>
                <c:pt idx="5">
                  <c:v>50</c:v>
                </c:pt>
                <c:pt idx="6">
                  <c:v>6417.6</c:v>
                </c:pt>
                <c:pt idx="7">
                  <c:v>2508.6</c:v>
                </c:pt>
                <c:pt idx="8">
                  <c:v>872.3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935137795275584"/>
          <c:y val="4.9051629764714499E-2"/>
          <c:w val="0.2623152887139108"/>
          <c:h val="0.88899167030221571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B898C-6F55-4735-8260-99DC3AD1FE77}" type="doc">
      <dgm:prSet loTypeId="urn:microsoft.com/office/officeart/2005/8/layout/default#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DE07EF8-EF02-4890-87F9-11D15DC0818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Оптимизация расходов на содержание аппарата Администрации </a:t>
          </a:r>
          <a:r>
            <a:rPr lang="ru-RU" dirty="0" err="1" smtClean="0">
              <a:solidFill>
                <a:schemeClr val="bg1"/>
              </a:solidFill>
            </a:rPr>
            <a:t>Кисельнинского</a:t>
          </a:r>
          <a:r>
            <a:rPr lang="ru-RU" dirty="0" smtClean="0">
              <a:solidFill>
                <a:schemeClr val="bg1"/>
              </a:solidFill>
            </a:rPr>
            <a:t> сельского поселения</a:t>
          </a:r>
          <a:endParaRPr lang="ru-RU" dirty="0">
            <a:solidFill>
              <a:schemeClr val="bg1"/>
            </a:solidFill>
          </a:endParaRPr>
        </a:p>
      </dgm:t>
    </dgm:pt>
    <dgm:pt modelId="{B229512F-27D2-4CD8-AE82-A035385D52D2}" type="parTrans" cxnId="{64488417-C364-4E12-9624-59DBB71F2A62}">
      <dgm:prSet/>
      <dgm:spPr/>
      <dgm:t>
        <a:bodyPr/>
        <a:lstStyle/>
        <a:p>
          <a:endParaRPr lang="ru-RU"/>
        </a:p>
      </dgm:t>
    </dgm:pt>
    <dgm:pt modelId="{D65EAD8B-81ED-432D-B7B3-D12EF45A661A}" type="sibTrans" cxnId="{64488417-C364-4E12-9624-59DBB71F2A62}">
      <dgm:prSet/>
      <dgm:spPr/>
      <dgm:t>
        <a:bodyPr/>
        <a:lstStyle/>
        <a:p>
          <a:endParaRPr lang="ru-RU"/>
        </a:p>
      </dgm:t>
    </dgm:pt>
    <dgm:pt modelId="{8D180F78-BDC4-4A3A-A90A-A38023A6B8A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Оплата коммунальных услуг с учетом мер по энергосбережению</a:t>
          </a:r>
          <a:endParaRPr lang="ru-RU" dirty="0">
            <a:solidFill>
              <a:schemeClr val="bg1"/>
            </a:solidFill>
          </a:endParaRPr>
        </a:p>
      </dgm:t>
    </dgm:pt>
    <dgm:pt modelId="{77C90840-EE23-46FA-BEE6-8093BA49D48E}" type="parTrans" cxnId="{B8E4CA65-83A9-4583-9E35-4D34CE86A65A}">
      <dgm:prSet/>
      <dgm:spPr/>
      <dgm:t>
        <a:bodyPr/>
        <a:lstStyle/>
        <a:p>
          <a:endParaRPr lang="ru-RU"/>
        </a:p>
      </dgm:t>
    </dgm:pt>
    <dgm:pt modelId="{CA30F1FC-6BDE-4D78-B778-4555E626C158}" type="sibTrans" cxnId="{B8E4CA65-83A9-4583-9E35-4D34CE86A65A}">
      <dgm:prSet/>
      <dgm:spPr/>
      <dgm:t>
        <a:bodyPr/>
        <a:lstStyle/>
        <a:p>
          <a:endParaRPr lang="ru-RU"/>
        </a:p>
      </dgm:t>
    </dgm:pt>
    <dgm:pt modelId="{3C5A6E36-575D-420A-81DD-AADE098D715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Основные приоритеты расходов бюджета муниципального образования «</a:t>
          </a:r>
          <a:r>
            <a:rPr lang="ru-RU" dirty="0" err="1" smtClean="0">
              <a:solidFill>
                <a:schemeClr val="bg1"/>
              </a:solidFill>
            </a:rPr>
            <a:t>Кисельнинское</a:t>
          </a:r>
          <a:r>
            <a:rPr lang="ru-RU" dirty="0" smtClean="0">
              <a:solidFill>
                <a:schemeClr val="bg1"/>
              </a:solidFill>
            </a:rPr>
            <a:t> сельское поселение» Волховского муниципального района</a:t>
          </a:r>
          <a:endParaRPr lang="ru-RU" dirty="0">
            <a:solidFill>
              <a:schemeClr val="bg1"/>
            </a:solidFill>
          </a:endParaRPr>
        </a:p>
      </dgm:t>
    </dgm:pt>
    <dgm:pt modelId="{C3FE0669-5EAA-4700-8C11-BAF3E1E227C6}" type="parTrans" cxnId="{09E7238B-BC0A-4C20-BA66-6ED6E8414B6B}">
      <dgm:prSet/>
      <dgm:spPr/>
      <dgm:t>
        <a:bodyPr/>
        <a:lstStyle/>
        <a:p>
          <a:endParaRPr lang="ru-RU"/>
        </a:p>
      </dgm:t>
    </dgm:pt>
    <dgm:pt modelId="{5B882304-2F38-4213-9A08-98A48072DFDD}" type="sibTrans" cxnId="{09E7238B-BC0A-4C20-BA66-6ED6E8414B6B}">
      <dgm:prSet/>
      <dgm:spPr/>
      <dgm:t>
        <a:bodyPr/>
        <a:lstStyle/>
        <a:p>
          <a:endParaRPr lang="ru-RU"/>
        </a:p>
      </dgm:t>
    </dgm:pt>
    <dgm:pt modelId="{655983AE-BD07-460D-9900-96A240513119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Принятие мер по недопущению образования кредиторской задолженности</a:t>
          </a:r>
          <a:endParaRPr lang="ru-RU" dirty="0">
            <a:solidFill>
              <a:schemeClr val="bg1"/>
            </a:solidFill>
          </a:endParaRPr>
        </a:p>
      </dgm:t>
    </dgm:pt>
    <dgm:pt modelId="{68DBAF52-483B-455A-A520-9AED02B031A2}" type="parTrans" cxnId="{E9ABE560-AE71-4899-BA1A-14709C2B2EE7}">
      <dgm:prSet/>
      <dgm:spPr/>
      <dgm:t>
        <a:bodyPr/>
        <a:lstStyle/>
        <a:p>
          <a:endParaRPr lang="ru-RU"/>
        </a:p>
      </dgm:t>
    </dgm:pt>
    <dgm:pt modelId="{B843BF65-694A-4DF6-A738-87498E5F451B}" type="sibTrans" cxnId="{E9ABE560-AE71-4899-BA1A-14709C2B2EE7}">
      <dgm:prSet/>
      <dgm:spPr/>
      <dgm:t>
        <a:bodyPr/>
        <a:lstStyle/>
        <a:p>
          <a:endParaRPr lang="ru-RU"/>
        </a:p>
      </dgm:t>
    </dgm:pt>
    <dgm:pt modelId="{29F00D2A-CC7B-4CF8-8D92-BE6565A9EE7D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Обеспечение равномерного и эффективного использования средств бюджета муниципального образования «</a:t>
          </a:r>
          <a:r>
            <a:rPr lang="ru-RU" dirty="0" err="1" smtClean="0">
              <a:solidFill>
                <a:schemeClr val="bg1"/>
              </a:solidFill>
            </a:rPr>
            <a:t>Кисельнинское</a:t>
          </a:r>
          <a:r>
            <a:rPr lang="ru-RU" dirty="0" smtClean="0">
              <a:solidFill>
                <a:schemeClr val="bg1"/>
              </a:solidFill>
            </a:rPr>
            <a:t> сельское поселения»</a:t>
          </a:r>
          <a:endParaRPr lang="ru-RU" dirty="0">
            <a:solidFill>
              <a:schemeClr val="bg1"/>
            </a:solidFill>
          </a:endParaRPr>
        </a:p>
      </dgm:t>
    </dgm:pt>
    <dgm:pt modelId="{E389FEAE-AE44-4A33-B6B1-8FA212C3894C}" type="parTrans" cxnId="{969C6E2A-CEFF-470D-A811-2DCA9892FE00}">
      <dgm:prSet/>
      <dgm:spPr/>
      <dgm:t>
        <a:bodyPr/>
        <a:lstStyle/>
        <a:p>
          <a:endParaRPr lang="ru-RU"/>
        </a:p>
      </dgm:t>
    </dgm:pt>
    <dgm:pt modelId="{8F1E617D-047E-4263-BAF8-DE7B371D6825}" type="sibTrans" cxnId="{969C6E2A-CEFF-470D-A811-2DCA9892FE00}">
      <dgm:prSet/>
      <dgm:spPr/>
      <dgm:t>
        <a:bodyPr/>
        <a:lstStyle/>
        <a:p>
          <a:endParaRPr lang="ru-RU"/>
        </a:p>
      </dgm:t>
    </dgm:pt>
    <dgm:pt modelId="{D1B70067-97B3-462B-957E-3B5834F5F968}" type="pres">
      <dgm:prSet presAssocID="{154B898C-6F55-4735-8260-99DC3AD1FE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B83E1F-69CC-43C1-B4B9-FA2DB046A715}" type="pres">
      <dgm:prSet presAssocID="{9DE07EF8-EF02-4890-87F9-11D15DC08182}" presName="node" presStyleLbl="node1" presStyleIdx="0" presStyleCnt="5" custLinFactNeighborX="-31020" custLinFactNeighborY="4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D8263-67AD-455A-A64C-896E3E44F99C}" type="pres">
      <dgm:prSet presAssocID="{D65EAD8B-81ED-432D-B7B3-D12EF45A661A}" presName="sibTrans" presStyleCnt="0"/>
      <dgm:spPr/>
    </dgm:pt>
    <dgm:pt modelId="{C3277076-4308-4C8A-8F14-C4E93BFB0E8F}" type="pres">
      <dgm:prSet presAssocID="{8D180F78-BDC4-4A3A-A90A-A38023A6B8A2}" presName="node" presStyleLbl="node1" presStyleIdx="1" presStyleCnt="5" custLinFactNeighborX="36063" custLinFactNeighborY="-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A55E5-CAAB-4D0E-B546-4E4CAB2E61DF}" type="pres">
      <dgm:prSet presAssocID="{CA30F1FC-6BDE-4D78-B778-4555E626C158}" presName="sibTrans" presStyleCnt="0"/>
      <dgm:spPr/>
    </dgm:pt>
    <dgm:pt modelId="{49C87FD9-8667-4F31-A036-6F004B586080}" type="pres">
      <dgm:prSet presAssocID="{3C5A6E36-575D-420A-81DD-AADE098D715A}" presName="node" presStyleLbl="node1" presStyleIdx="2" presStyleCnt="5" custLinFactNeighborX="53672" custLinFactNeighborY="7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ABE63-A791-4826-A430-DB754D859ED5}" type="pres">
      <dgm:prSet presAssocID="{5B882304-2F38-4213-9A08-98A48072DFDD}" presName="sibTrans" presStyleCnt="0"/>
      <dgm:spPr/>
    </dgm:pt>
    <dgm:pt modelId="{6B5D1582-C7D3-41D7-BBEE-0F3F7706C11F}" type="pres">
      <dgm:prSet presAssocID="{655983AE-BD07-460D-9900-96A240513119}" presName="node" presStyleLbl="node1" presStyleIdx="3" presStyleCnt="5" custLinFactY="14160" custLinFactNeighborX="3862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3705D-9DE3-4F92-A57E-212CE1C800B9}" type="pres">
      <dgm:prSet presAssocID="{B843BF65-694A-4DF6-A738-87498E5F451B}" presName="sibTrans" presStyleCnt="0"/>
      <dgm:spPr/>
    </dgm:pt>
    <dgm:pt modelId="{6B0D83B3-D877-4BC9-AF02-550A716E6B17}" type="pres">
      <dgm:prSet presAssocID="{29F00D2A-CC7B-4CF8-8D92-BE6565A9EE7D}" presName="node" presStyleLbl="node1" presStyleIdx="4" presStyleCnt="5" custLinFactNeighborX="-91153" custLinFactNeighborY="1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88417-C364-4E12-9624-59DBB71F2A62}" srcId="{154B898C-6F55-4735-8260-99DC3AD1FE77}" destId="{9DE07EF8-EF02-4890-87F9-11D15DC08182}" srcOrd="0" destOrd="0" parTransId="{B229512F-27D2-4CD8-AE82-A035385D52D2}" sibTransId="{D65EAD8B-81ED-432D-B7B3-D12EF45A661A}"/>
    <dgm:cxn modelId="{09E7238B-BC0A-4C20-BA66-6ED6E8414B6B}" srcId="{154B898C-6F55-4735-8260-99DC3AD1FE77}" destId="{3C5A6E36-575D-420A-81DD-AADE098D715A}" srcOrd="2" destOrd="0" parTransId="{C3FE0669-5EAA-4700-8C11-BAF3E1E227C6}" sibTransId="{5B882304-2F38-4213-9A08-98A48072DFDD}"/>
    <dgm:cxn modelId="{B8E4CA65-83A9-4583-9E35-4D34CE86A65A}" srcId="{154B898C-6F55-4735-8260-99DC3AD1FE77}" destId="{8D180F78-BDC4-4A3A-A90A-A38023A6B8A2}" srcOrd="1" destOrd="0" parTransId="{77C90840-EE23-46FA-BEE6-8093BA49D48E}" sibTransId="{CA30F1FC-6BDE-4D78-B778-4555E626C158}"/>
    <dgm:cxn modelId="{969C6E2A-CEFF-470D-A811-2DCA9892FE00}" srcId="{154B898C-6F55-4735-8260-99DC3AD1FE77}" destId="{29F00D2A-CC7B-4CF8-8D92-BE6565A9EE7D}" srcOrd="4" destOrd="0" parTransId="{E389FEAE-AE44-4A33-B6B1-8FA212C3894C}" sibTransId="{8F1E617D-047E-4263-BAF8-DE7B371D6825}"/>
    <dgm:cxn modelId="{F5010273-A163-4FAC-803C-25CE70282B9D}" type="presOf" srcId="{29F00D2A-CC7B-4CF8-8D92-BE6565A9EE7D}" destId="{6B0D83B3-D877-4BC9-AF02-550A716E6B17}" srcOrd="0" destOrd="0" presId="urn:microsoft.com/office/officeart/2005/8/layout/default#5"/>
    <dgm:cxn modelId="{49C9C311-A474-4B99-A69E-E5025176A261}" type="presOf" srcId="{3C5A6E36-575D-420A-81DD-AADE098D715A}" destId="{49C87FD9-8667-4F31-A036-6F004B586080}" srcOrd="0" destOrd="0" presId="urn:microsoft.com/office/officeart/2005/8/layout/default#5"/>
    <dgm:cxn modelId="{5BBC890E-1FB5-4552-ACFB-0E5ADA807973}" type="presOf" srcId="{154B898C-6F55-4735-8260-99DC3AD1FE77}" destId="{D1B70067-97B3-462B-957E-3B5834F5F968}" srcOrd="0" destOrd="0" presId="urn:microsoft.com/office/officeart/2005/8/layout/default#5"/>
    <dgm:cxn modelId="{F505771F-FA54-4949-BEBD-62C16C09F4E0}" type="presOf" srcId="{655983AE-BD07-460D-9900-96A240513119}" destId="{6B5D1582-C7D3-41D7-BBEE-0F3F7706C11F}" srcOrd="0" destOrd="0" presId="urn:microsoft.com/office/officeart/2005/8/layout/default#5"/>
    <dgm:cxn modelId="{4FE67217-E6E8-4C72-AB0E-AE0E352CDA32}" type="presOf" srcId="{9DE07EF8-EF02-4890-87F9-11D15DC08182}" destId="{29B83E1F-69CC-43C1-B4B9-FA2DB046A715}" srcOrd="0" destOrd="0" presId="urn:microsoft.com/office/officeart/2005/8/layout/default#5"/>
    <dgm:cxn modelId="{7D53BA7B-D019-41E8-A800-A10EED9BAD62}" type="presOf" srcId="{8D180F78-BDC4-4A3A-A90A-A38023A6B8A2}" destId="{C3277076-4308-4C8A-8F14-C4E93BFB0E8F}" srcOrd="0" destOrd="0" presId="urn:microsoft.com/office/officeart/2005/8/layout/default#5"/>
    <dgm:cxn modelId="{E9ABE560-AE71-4899-BA1A-14709C2B2EE7}" srcId="{154B898C-6F55-4735-8260-99DC3AD1FE77}" destId="{655983AE-BD07-460D-9900-96A240513119}" srcOrd="3" destOrd="0" parTransId="{68DBAF52-483B-455A-A520-9AED02B031A2}" sibTransId="{B843BF65-694A-4DF6-A738-87498E5F451B}"/>
    <dgm:cxn modelId="{B43AE6D5-7689-4B84-B1CB-C560258AA38E}" type="presParOf" srcId="{D1B70067-97B3-462B-957E-3B5834F5F968}" destId="{29B83E1F-69CC-43C1-B4B9-FA2DB046A715}" srcOrd="0" destOrd="0" presId="urn:microsoft.com/office/officeart/2005/8/layout/default#5"/>
    <dgm:cxn modelId="{E79DD790-B9FB-419E-83CD-5FFA99C580B0}" type="presParOf" srcId="{D1B70067-97B3-462B-957E-3B5834F5F968}" destId="{FCED8263-67AD-455A-A64C-896E3E44F99C}" srcOrd="1" destOrd="0" presId="urn:microsoft.com/office/officeart/2005/8/layout/default#5"/>
    <dgm:cxn modelId="{3E493418-937A-4DCE-9D9E-AEB42AE1A496}" type="presParOf" srcId="{D1B70067-97B3-462B-957E-3B5834F5F968}" destId="{C3277076-4308-4C8A-8F14-C4E93BFB0E8F}" srcOrd="2" destOrd="0" presId="urn:microsoft.com/office/officeart/2005/8/layout/default#5"/>
    <dgm:cxn modelId="{6AF48CF4-D03E-464A-A80E-FFE5D020865D}" type="presParOf" srcId="{D1B70067-97B3-462B-957E-3B5834F5F968}" destId="{ADCA55E5-CAAB-4D0E-B546-4E4CAB2E61DF}" srcOrd="3" destOrd="0" presId="urn:microsoft.com/office/officeart/2005/8/layout/default#5"/>
    <dgm:cxn modelId="{9605414D-1445-4FDD-9BBD-49E18CE02B89}" type="presParOf" srcId="{D1B70067-97B3-462B-957E-3B5834F5F968}" destId="{49C87FD9-8667-4F31-A036-6F004B586080}" srcOrd="4" destOrd="0" presId="urn:microsoft.com/office/officeart/2005/8/layout/default#5"/>
    <dgm:cxn modelId="{7A33EEF5-04F4-4621-B230-B1A1DD3D45A6}" type="presParOf" srcId="{D1B70067-97B3-462B-957E-3B5834F5F968}" destId="{A8EABE63-A791-4826-A430-DB754D859ED5}" srcOrd="5" destOrd="0" presId="urn:microsoft.com/office/officeart/2005/8/layout/default#5"/>
    <dgm:cxn modelId="{4D050405-D8B6-4C10-A55E-875C4A4CB66D}" type="presParOf" srcId="{D1B70067-97B3-462B-957E-3B5834F5F968}" destId="{6B5D1582-C7D3-41D7-BBEE-0F3F7706C11F}" srcOrd="6" destOrd="0" presId="urn:microsoft.com/office/officeart/2005/8/layout/default#5"/>
    <dgm:cxn modelId="{E6E70CB4-9998-4840-A0F9-33CDD36BD628}" type="presParOf" srcId="{D1B70067-97B3-462B-957E-3B5834F5F968}" destId="{1413705D-9DE3-4F92-A57E-212CE1C800B9}" srcOrd="7" destOrd="0" presId="urn:microsoft.com/office/officeart/2005/8/layout/default#5"/>
    <dgm:cxn modelId="{59AC1532-2F75-4E99-BF08-B05F0A65038E}" type="presParOf" srcId="{D1B70067-97B3-462B-957E-3B5834F5F968}" destId="{6B0D83B3-D877-4BC9-AF02-550A716E6B17}" srcOrd="8" destOrd="0" presId="urn:microsoft.com/office/officeart/2005/8/layout/default#5"/>
  </dgm:cxnLst>
  <dgm:bg>
    <a:gradFill>
      <a:gsLst>
        <a:gs pos="0">
          <a:schemeClr val="accent4">
            <a:lumMod val="40000"/>
            <a:lumOff val="60000"/>
          </a:scheme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CA94E-BC44-4A72-99FA-1FBB17DEA6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C29F89-E846-4B3C-9583-5443E641F12B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1.«Обеспечение мер безопасности на территории муниципального образования «Кисельнинское сельское поселение» </a:t>
          </a:r>
          <a:endParaRPr lang="ru-RU" sz="1800" dirty="0">
            <a:solidFill>
              <a:schemeClr val="tx1"/>
            </a:solidFill>
          </a:endParaRPr>
        </a:p>
      </dgm:t>
    </dgm:pt>
    <dgm:pt modelId="{213C81FD-01FB-4DDC-BF0F-2EA857CD02A8}" type="parTrans" cxnId="{B9C87615-F9D0-4CD0-93A2-9E9E507A94F8}">
      <dgm:prSet/>
      <dgm:spPr/>
      <dgm:t>
        <a:bodyPr/>
        <a:lstStyle/>
        <a:p>
          <a:endParaRPr lang="ru-RU"/>
        </a:p>
      </dgm:t>
    </dgm:pt>
    <dgm:pt modelId="{06213760-58AF-4764-947D-E466EC72E98E}" type="sibTrans" cxnId="{B9C87615-F9D0-4CD0-93A2-9E9E507A94F8}">
      <dgm:prSet/>
      <dgm:spPr/>
      <dgm:t>
        <a:bodyPr/>
        <a:lstStyle/>
        <a:p>
          <a:endParaRPr lang="ru-RU"/>
        </a:p>
      </dgm:t>
    </dgm:pt>
    <dgm:pt modelId="{C275F2A2-DFFA-4E29-B1C4-9E91317A1A5C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2.«Развитие культуры и физкультуры на территории муниципального образования «Кисельнинское сельское поселение»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D4CB56-D181-4016-9747-1F451CC33468}" type="parTrans" cxnId="{18871778-1E86-48CA-B70B-9536AF77AB7E}">
      <dgm:prSet/>
      <dgm:spPr/>
      <dgm:t>
        <a:bodyPr/>
        <a:lstStyle/>
        <a:p>
          <a:endParaRPr lang="ru-RU"/>
        </a:p>
      </dgm:t>
    </dgm:pt>
    <dgm:pt modelId="{71F12654-4378-403F-9FFA-D3130C10A8F0}" type="sibTrans" cxnId="{18871778-1E86-48CA-B70B-9536AF77AB7E}">
      <dgm:prSet/>
      <dgm:spPr/>
      <dgm:t>
        <a:bodyPr/>
        <a:lstStyle/>
        <a:p>
          <a:endParaRPr lang="ru-RU"/>
        </a:p>
      </dgm:t>
    </dgm:pt>
    <dgm:pt modelId="{520F1B3F-8250-47B3-9098-1823D62F2CE3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3.«Противодействие коррупции в муниципальном образовании «Кисельнинское сельское поселение»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917B17F-A6EB-464E-9396-1176E5795E1D}" type="parTrans" cxnId="{10052571-C3A0-433E-AE2E-BBB8B9D0B08C}">
      <dgm:prSet/>
      <dgm:spPr/>
      <dgm:t>
        <a:bodyPr/>
        <a:lstStyle/>
        <a:p>
          <a:endParaRPr lang="ru-RU"/>
        </a:p>
      </dgm:t>
    </dgm:pt>
    <dgm:pt modelId="{A608A31B-E56F-4A27-B33D-3FA9A13BF033}" type="sibTrans" cxnId="{10052571-C3A0-433E-AE2E-BBB8B9D0B08C}">
      <dgm:prSet/>
      <dgm:spPr/>
      <dgm:t>
        <a:bodyPr/>
        <a:lstStyle/>
        <a:p>
          <a:endParaRPr lang="ru-RU"/>
        </a:p>
      </dgm:t>
    </dgm:pt>
    <dgm:pt modelId="{FE07C04A-1FCE-4114-9EF7-4BD383DE7DA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5 «Благоустройство территории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b="1" dirty="0" smtClean="0">
              <a:solidFill>
                <a:schemeClr val="tx1"/>
              </a:solidFill>
            </a:rPr>
            <a:t>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EE0F56A4-BEDC-402F-B070-8994ECB44114}" type="parTrans" cxnId="{1F868013-545B-4DF2-97F9-59606B8F754E}">
      <dgm:prSet/>
      <dgm:spPr/>
      <dgm:t>
        <a:bodyPr/>
        <a:lstStyle/>
        <a:p>
          <a:endParaRPr lang="ru-RU"/>
        </a:p>
      </dgm:t>
    </dgm:pt>
    <dgm:pt modelId="{9FF3F95F-12D6-404A-A077-FED7D954340A}" type="sibTrans" cxnId="{1F868013-545B-4DF2-97F9-59606B8F754E}">
      <dgm:prSet/>
      <dgm:spPr/>
      <dgm:t>
        <a:bodyPr/>
        <a:lstStyle/>
        <a:p>
          <a:endParaRPr lang="ru-RU"/>
        </a:p>
      </dgm:t>
    </dgm:pt>
    <dgm:pt modelId="{86BEA324-84D1-4734-8684-AC30B872976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6.«Устойчивое общественное развитие в муниципальном образовании «Кисельнинское сельское поселение» Волховского муниципального района Ленинградской области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9791F8B-BA17-467C-8EDB-2EDAC314E78E}" type="parTrans" cxnId="{B3D1EA13-3610-46EB-A43B-C182F42AB362}">
      <dgm:prSet/>
      <dgm:spPr/>
      <dgm:t>
        <a:bodyPr/>
        <a:lstStyle/>
        <a:p>
          <a:endParaRPr lang="ru-RU"/>
        </a:p>
      </dgm:t>
    </dgm:pt>
    <dgm:pt modelId="{2294618F-94A1-4E5D-816D-9A769B4D6018}" type="sibTrans" cxnId="{B3D1EA13-3610-46EB-A43B-C182F42AB362}">
      <dgm:prSet/>
      <dgm:spPr/>
      <dgm:t>
        <a:bodyPr/>
        <a:lstStyle/>
        <a:p>
          <a:endParaRPr lang="ru-RU"/>
        </a:p>
      </dgm:t>
    </dgm:pt>
    <dgm:pt modelId="{44FE9026-C10A-40AD-B069-B4F33A793E7D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7.«Устойчивое развитие сельских территорий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C4B4641-D786-42A2-A43E-4FF03AB651D0}" type="parTrans" cxnId="{F950A15C-1817-42BA-9028-5458709314AC}">
      <dgm:prSet/>
      <dgm:spPr/>
      <dgm:t>
        <a:bodyPr/>
        <a:lstStyle/>
        <a:p>
          <a:endParaRPr lang="ru-RU"/>
        </a:p>
      </dgm:t>
    </dgm:pt>
    <dgm:pt modelId="{3B427B05-DD84-425B-AA2C-296F3237A60F}" type="sibTrans" cxnId="{F950A15C-1817-42BA-9028-5458709314AC}">
      <dgm:prSet/>
      <dgm:spPr/>
      <dgm:t>
        <a:bodyPr/>
        <a:lstStyle/>
        <a:p>
          <a:endParaRPr lang="ru-RU"/>
        </a:p>
      </dgm:t>
    </dgm:pt>
    <dgm:pt modelId="{8578CA53-7BBA-4447-A133-DC98CC54FAF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4.«О содействии участию населения в осуществлении местного самоуправления в иных формах на территории административного центра деревни </a:t>
          </a:r>
          <a:r>
            <a:rPr lang="ru-RU" sz="1400" b="1" dirty="0" err="1" smtClean="0">
              <a:solidFill>
                <a:schemeClr val="tx1"/>
              </a:solidFill>
            </a:rPr>
            <a:t>Кисельня</a:t>
          </a:r>
          <a:r>
            <a:rPr lang="ru-RU" sz="1400" b="1" dirty="0" smtClean="0">
              <a:solidFill>
                <a:schemeClr val="tx1"/>
              </a:solidFill>
            </a:rPr>
            <a:t> муниципального образования «Кисельнинское сельское поселение» Волховского муниципального района Ленинградской области»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42EDCA91-3EE8-4839-98D6-CD18C9EF0531}" type="sibTrans" cxnId="{E5F04764-7660-4A41-B582-AB97A3C60880}">
      <dgm:prSet/>
      <dgm:spPr/>
      <dgm:t>
        <a:bodyPr/>
        <a:lstStyle/>
        <a:p>
          <a:endParaRPr lang="ru-RU"/>
        </a:p>
      </dgm:t>
    </dgm:pt>
    <dgm:pt modelId="{3C5666AA-F263-4EAC-B950-7D4E79C833C0}" type="parTrans" cxnId="{E5F04764-7660-4A41-B582-AB97A3C60880}">
      <dgm:prSet/>
      <dgm:spPr/>
      <dgm:t>
        <a:bodyPr/>
        <a:lstStyle/>
        <a:p>
          <a:endParaRPr lang="ru-RU"/>
        </a:p>
      </dgm:t>
    </dgm:pt>
    <dgm:pt modelId="{12F3AD26-7E3F-4E41-890E-D6932517B221}" type="pres">
      <dgm:prSet presAssocID="{DC7CA94E-BC44-4A72-99FA-1FBB17DEA6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77B778-89B9-4AF3-9592-6A68A2BBFC47}" type="pres">
      <dgm:prSet presAssocID="{76C29F89-E846-4B3C-9583-5443E641F12B}" presName="parentLin" presStyleCnt="0"/>
      <dgm:spPr/>
    </dgm:pt>
    <dgm:pt modelId="{6EB2D841-087A-4DD0-92E1-8F0F9A1E78EA}" type="pres">
      <dgm:prSet presAssocID="{76C29F89-E846-4B3C-9583-5443E641F12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BA178CF-F041-461A-A970-81A7CAD9765A}" type="pres">
      <dgm:prSet presAssocID="{76C29F89-E846-4B3C-9583-5443E641F12B}" presName="parentText" presStyleLbl="node1" presStyleIdx="0" presStyleCnt="7" custScaleX="142857" custScaleY="114567" custLinFactNeighborX="-78980" custLinFactNeighborY="252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DC996-C763-4744-B031-4F33BC463564}" type="pres">
      <dgm:prSet presAssocID="{76C29F89-E846-4B3C-9583-5443E641F12B}" presName="negativeSpace" presStyleCnt="0"/>
      <dgm:spPr/>
    </dgm:pt>
    <dgm:pt modelId="{C3EB9474-D1E6-4ECC-AA37-6B2E63283F81}" type="pres">
      <dgm:prSet presAssocID="{76C29F89-E846-4B3C-9583-5443E641F12B}" presName="childText" presStyleLbl="conFgAcc1" presStyleIdx="0" presStyleCnt="7">
        <dgm:presLayoutVars>
          <dgm:bulletEnabled val="1"/>
        </dgm:presLayoutVars>
      </dgm:prSet>
      <dgm:spPr/>
    </dgm:pt>
    <dgm:pt modelId="{9261EB00-A01C-4506-A0DE-7554F6B0A03F}" type="pres">
      <dgm:prSet presAssocID="{06213760-58AF-4764-947D-E466EC72E98E}" presName="spaceBetweenRectangles" presStyleCnt="0"/>
      <dgm:spPr/>
    </dgm:pt>
    <dgm:pt modelId="{FC800925-4CBE-442F-83AE-3191B1162DFD}" type="pres">
      <dgm:prSet presAssocID="{C275F2A2-DFFA-4E29-B1C4-9E91317A1A5C}" presName="parentLin" presStyleCnt="0"/>
      <dgm:spPr/>
    </dgm:pt>
    <dgm:pt modelId="{829AA84D-AEE8-40C0-85FD-9C15DE1B1A11}" type="pres">
      <dgm:prSet presAssocID="{C275F2A2-DFFA-4E29-B1C4-9E91317A1A5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6163B7B-9602-4A87-928F-405AB2AE2B4B}" type="pres">
      <dgm:prSet presAssocID="{C275F2A2-DFFA-4E29-B1C4-9E91317A1A5C}" presName="parentText" presStyleLbl="node1" presStyleIdx="1" presStyleCnt="7" custScaleX="142857" custScaleY="65708" custLinFactNeighborX="-97360" custLinFactNeighborY="28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7E624-4375-489B-8DAF-FEA513A817E3}" type="pres">
      <dgm:prSet presAssocID="{C275F2A2-DFFA-4E29-B1C4-9E91317A1A5C}" presName="negativeSpace" presStyleCnt="0"/>
      <dgm:spPr/>
    </dgm:pt>
    <dgm:pt modelId="{68A8992D-1EAA-435A-9414-3F57F16E7473}" type="pres">
      <dgm:prSet presAssocID="{C275F2A2-DFFA-4E29-B1C4-9E91317A1A5C}" presName="childText" presStyleLbl="conFgAcc1" presStyleIdx="1" presStyleCnt="7">
        <dgm:presLayoutVars>
          <dgm:bulletEnabled val="1"/>
        </dgm:presLayoutVars>
      </dgm:prSet>
      <dgm:spPr/>
    </dgm:pt>
    <dgm:pt modelId="{45AC7587-CCFF-4A49-91B1-A2A762B1A85A}" type="pres">
      <dgm:prSet presAssocID="{71F12654-4378-403F-9FFA-D3130C10A8F0}" presName="spaceBetweenRectangles" presStyleCnt="0"/>
      <dgm:spPr/>
    </dgm:pt>
    <dgm:pt modelId="{DCADE2C6-663F-4CDF-A638-57875AEADDA4}" type="pres">
      <dgm:prSet presAssocID="{520F1B3F-8250-47B3-9098-1823D62F2CE3}" presName="parentLin" presStyleCnt="0"/>
      <dgm:spPr/>
    </dgm:pt>
    <dgm:pt modelId="{2212ECCB-7D66-4342-AA77-1A9783E97120}" type="pres">
      <dgm:prSet presAssocID="{520F1B3F-8250-47B3-9098-1823D62F2CE3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9EB7AD9-5FF7-437A-A2C9-51DCAA4108F4}" type="pres">
      <dgm:prSet presAssocID="{520F1B3F-8250-47B3-9098-1823D62F2CE3}" presName="parentText" presStyleLbl="node1" presStyleIdx="2" presStyleCnt="7" custScaleX="142857" custScaleY="104822" custLinFactNeighborX="-78980" custLinFactNeighborY="13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D453C-F0D6-4955-B631-D0DCB0CB5E99}" type="pres">
      <dgm:prSet presAssocID="{520F1B3F-8250-47B3-9098-1823D62F2CE3}" presName="negativeSpace" presStyleCnt="0"/>
      <dgm:spPr/>
    </dgm:pt>
    <dgm:pt modelId="{CEE83990-4AEC-415C-9C3F-F61BC0DD3B99}" type="pres">
      <dgm:prSet presAssocID="{520F1B3F-8250-47B3-9098-1823D62F2CE3}" presName="childText" presStyleLbl="conFgAcc1" presStyleIdx="2" presStyleCnt="7">
        <dgm:presLayoutVars>
          <dgm:bulletEnabled val="1"/>
        </dgm:presLayoutVars>
      </dgm:prSet>
      <dgm:spPr/>
    </dgm:pt>
    <dgm:pt modelId="{1D70636B-987E-42BC-8A59-969915F060C3}" type="pres">
      <dgm:prSet presAssocID="{A608A31B-E56F-4A27-B33D-3FA9A13BF033}" presName="spaceBetweenRectangles" presStyleCnt="0"/>
      <dgm:spPr/>
    </dgm:pt>
    <dgm:pt modelId="{EB0DE9BD-ADBE-463A-8DFF-9A5C6247CA07}" type="pres">
      <dgm:prSet presAssocID="{8578CA53-7BBA-4447-A133-DC98CC54FAF7}" presName="parentLin" presStyleCnt="0"/>
      <dgm:spPr/>
    </dgm:pt>
    <dgm:pt modelId="{E06F49C0-13C5-40BD-A00D-F32A4F5E8FD6}" type="pres">
      <dgm:prSet presAssocID="{8578CA53-7BBA-4447-A133-DC98CC54FAF7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E612FDE-482D-486F-91E5-2738BCD71CCC}" type="pres">
      <dgm:prSet presAssocID="{8578CA53-7BBA-4447-A133-DC98CC54FAF7}" presName="parentText" presStyleLbl="node1" presStyleIdx="3" presStyleCnt="7" custScaleX="142857" custScaleY="170940" custLinFactNeighborX="-78980" custLinFactNeighborY="174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EAF67-84F4-43D8-B7C1-8829336422D5}" type="pres">
      <dgm:prSet presAssocID="{8578CA53-7BBA-4447-A133-DC98CC54FAF7}" presName="negativeSpace" presStyleCnt="0"/>
      <dgm:spPr/>
    </dgm:pt>
    <dgm:pt modelId="{45B0D8C7-41BB-41F8-97CB-835190A2BB22}" type="pres">
      <dgm:prSet presAssocID="{8578CA53-7BBA-4447-A133-DC98CC54FAF7}" presName="childText" presStyleLbl="conFgAcc1" presStyleIdx="3" presStyleCnt="7">
        <dgm:presLayoutVars>
          <dgm:bulletEnabled val="1"/>
        </dgm:presLayoutVars>
      </dgm:prSet>
      <dgm:spPr/>
    </dgm:pt>
    <dgm:pt modelId="{9D8373C7-C025-41A0-9A0E-D031387DEFA7}" type="pres">
      <dgm:prSet presAssocID="{42EDCA91-3EE8-4839-98D6-CD18C9EF0531}" presName="spaceBetweenRectangles" presStyleCnt="0"/>
      <dgm:spPr/>
    </dgm:pt>
    <dgm:pt modelId="{2F5CACCE-F9C0-48C7-B277-9FF37935F929}" type="pres">
      <dgm:prSet presAssocID="{FE07C04A-1FCE-4114-9EF7-4BD383DE7DAD}" presName="parentLin" presStyleCnt="0"/>
      <dgm:spPr/>
    </dgm:pt>
    <dgm:pt modelId="{DADEC2EF-1199-41A6-83EA-5B47E11D812D}" type="pres">
      <dgm:prSet presAssocID="{FE07C04A-1FCE-4114-9EF7-4BD383DE7DAD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3DAFDEAB-88D6-457A-AC1D-AA46705CF5EE}" type="pres">
      <dgm:prSet presAssocID="{FE07C04A-1FCE-4114-9EF7-4BD383DE7DAD}" presName="parentText" presStyleLbl="node1" presStyleIdx="4" presStyleCnt="7" custScaleX="142857" custScaleY="135174" custLinFactNeighborX="-97360" custLinFactNeighborY="10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B70AB-79D8-4A1B-9219-673CDF813FBB}" type="pres">
      <dgm:prSet presAssocID="{FE07C04A-1FCE-4114-9EF7-4BD383DE7DAD}" presName="negativeSpace" presStyleCnt="0"/>
      <dgm:spPr/>
    </dgm:pt>
    <dgm:pt modelId="{CC92380D-325B-44B4-A2B1-B93B76393D10}" type="pres">
      <dgm:prSet presAssocID="{FE07C04A-1FCE-4114-9EF7-4BD383DE7DAD}" presName="childText" presStyleLbl="conFgAcc1" presStyleIdx="4" presStyleCnt="7">
        <dgm:presLayoutVars>
          <dgm:bulletEnabled val="1"/>
        </dgm:presLayoutVars>
      </dgm:prSet>
      <dgm:spPr/>
    </dgm:pt>
    <dgm:pt modelId="{16473AFA-5AC8-47C4-B463-B0FA5A545168}" type="pres">
      <dgm:prSet presAssocID="{9FF3F95F-12D6-404A-A077-FED7D954340A}" presName="spaceBetweenRectangles" presStyleCnt="0"/>
      <dgm:spPr/>
    </dgm:pt>
    <dgm:pt modelId="{4903EA4B-B167-48E8-96E8-4749060D9E4A}" type="pres">
      <dgm:prSet presAssocID="{86BEA324-84D1-4734-8684-AC30B8729768}" presName="parentLin" presStyleCnt="0"/>
      <dgm:spPr/>
    </dgm:pt>
    <dgm:pt modelId="{299A887C-57D2-49E5-9BFE-14FC8F219D08}" type="pres">
      <dgm:prSet presAssocID="{86BEA324-84D1-4734-8684-AC30B8729768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4077C62-63A7-4B49-8384-137E2EAD5759}" type="pres">
      <dgm:prSet presAssocID="{86BEA324-84D1-4734-8684-AC30B8729768}" presName="parentText" presStyleLbl="node1" presStyleIdx="5" presStyleCnt="7" custScaleX="142857" custScaleY="97623" custLinFactX="-2437" custLinFactNeighborX="-100000" custLinFactNeighborY="500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0EF0B-7BA2-4BDB-95B4-DD6A7B897BB1}" type="pres">
      <dgm:prSet presAssocID="{86BEA324-84D1-4734-8684-AC30B8729768}" presName="negativeSpace" presStyleCnt="0"/>
      <dgm:spPr/>
    </dgm:pt>
    <dgm:pt modelId="{BFB397DD-8D0D-4C46-ABD4-74335D0D2C5F}" type="pres">
      <dgm:prSet presAssocID="{86BEA324-84D1-4734-8684-AC30B8729768}" presName="childText" presStyleLbl="conFgAcc1" presStyleIdx="5" presStyleCnt="7">
        <dgm:presLayoutVars>
          <dgm:bulletEnabled val="1"/>
        </dgm:presLayoutVars>
      </dgm:prSet>
      <dgm:spPr/>
    </dgm:pt>
    <dgm:pt modelId="{5D5EE724-A15C-4355-B2E8-27F573E6BEDB}" type="pres">
      <dgm:prSet presAssocID="{2294618F-94A1-4E5D-816D-9A769B4D6018}" presName="spaceBetweenRectangles" presStyleCnt="0"/>
      <dgm:spPr/>
    </dgm:pt>
    <dgm:pt modelId="{8E3F8D36-02DA-44AD-88FF-8146FF7D4417}" type="pres">
      <dgm:prSet presAssocID="{44FE9026-C10A-40AD-B069-B4F33A793E7D}" presName="parentLin" presStyleCnt="0"/>
      <dgm:spPr/>
    </dgm:pt>
    <dgm:pt modelId="{A941948D-9E72-4E20-A864-342CE9D63D2D}" type="pres">
      <dgm:prSet presAssocID="{44FE9026-C10A-40AD-B069-B4F33A793E7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9DD45381-CAD9-4851-B7D9-85B262B112BF}" type="pres">
      <dgm:prSet presAssocID="{44FE9026-C10A-40AD-B069-B4F33A793E7D}" presName="parentText" presStyleLbl="node1" presStyleIdx="6" presStyleCnt="7" custScaleX="142857" custScaleY="131680" custLinFactNeighborX="-97360" custLinFactNeighborY="134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57A41-838B-4BDA-8C57-F87EB47B6555}" type="pres">
      <dgm:prSet presAssocID="{44FE9026-C10A-40AD-B069-B4F33A793E7D}" presName="negativeSpace" presStyleCnt="0"/>
      <dgm:spPr/>
    </dgm:pt>
    <dgm:pt modelId="{0C314F67-8BD6-4C30-B829-A7A9877B5044}" type="pres">
      <dgm:prSet presAssocID="{44FE9026-C10A-40AD-B069-B4F33A793E7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28A7A8B4-CFEC-4046-8755-D7C734161C52}" type="presOf" srcId="{520F1B3F-8250-47B3-9098-1823D62F2CE3}" destId="{69EB7AD9-5FF7-437A-A2C9-51DCAA4108F4}" srcOrd="1" destOrd="0" presId="urn:microsoft.com/office/officeart/2005/8/layout/list1"/>
    <dgm:cxn modelId="{B3D1EA13-3610-46EB-A43B-C182F42AB362}" srcId="{DC7CA94E-BC44-4A72-99FA-1FBB17DEA647}" destId="{86BEA324-84D1-4734-8684-AC30B8729768}" srcOrd="5" destOrd="0" parTransId="{59791F8B-BA17-467C-8EDB-2EDAC314E78E}" sibTransId="{2294618F-94A1-4E5D-816D-9A769B4D6018}"/>
    <dgm:cxn modelId="{678D969A-B140-4355-919F-DE9083544205}" type="presOf" srcId="{C275F2A2-DFFA-4E29-B1C4-9E91317A1A5C}" destId="{B6163B7B-9602-4A87-928F-405AB2AE2B4B}" srcOrd="1" destOrd="0" presId="urn:microsoft.com/office/officeart/2005/8/layout/list1"/>
    <dgm:cxn modelId="{288C6C52-FD1A-42EB-8F3B-5BBBC1D9A909}" type="presOf" srcId="{86BEA324-84D1-4734-8684-AC30B8729768}" destId="{D4077C62-63A7-4B49-8384-137E2EAD5759}" srcOrd="1" destOrd="0" presId="urn:microsoft.com/office/officeart/2005/8/layout/list1"/>
    <dgm:cxn modelId="{A9347128-9984-4B8C-8925-421ADE21CF50}" type="presOf" srcId="{44FE9026-C10A-40AD-B069-B4F33A793E7D}" destId="{A941948D-9E72-4E20-A864-342CE9D63D2D}" srcOrd="0" destOrd="0" presId="urn:microsoft.com/office/officeart/2005/8/layout/list1"/>
    <dgm:cxn modelId="{D13D44C4-C31D-4C4E-9F00-F023470E3B48}" type="presOf" srcId="{520F1B3F-8250-47B3-9098-1823D62F2CE3}" destId="{2212ECCB-7D66-4342-AA77-1A9783E97120}" srcOrd="0" destOrd="0" presId="urn:microsoft.com/office/officeart/2005/8/layout/list1"/>
    <dgm:cxn modelId="{10052571-C3A0-433E-AE2E-BBB8B9D0B08C}" srcId="{DC7CA94E-BC44-4A72-99FA-1FBB17DEA647}" destId="{520F1B3F-8250-47B3-9098-1823D62F2CE3}" srcOrd="2" destOrd="0" parTransId="{7917B17F-A6EB-464E-9396-1176E5795E1D}" sibTransId="{A608A31B-E56F-4A27-B33D-3FA9A13BF033}"/>
    <dgm:cxn modelId="{B9C87615-F9D0-4CD0-93A2-9E9E507A94F8}" srcId="{DC7CA94E-BC44-4A72-99FA-1FBB17DEA647}" destId="{76C29F89-E846-4B3C-9583-5443E641F12B}" srcOrd="0" destOrd="0" parTransId="{213C81FD-01FB-4DDC-BF0F-2EA857CD02A8}" sibTransId="{06213760-58AF-4764-947D-E466EC72E98E}"/>
    <dgm:cxn modelId="{60613A78-1E94-44A4-9C92-979008508903}" type="presOf" srcId="{8578CA53-7BBA-4447-A133-DC98CC54FAF7}" destId="{FE612FDE-482D-486F-91E5-2738BCD71CCC}" srcOrd="1" destOrd="0" presId="urn:microsoft.com/office/officeart/2005/8/layout/list1"/>
    <dgm:cxn modelId="{8CFAE391-5B43-4308-9331-8C0350558480}" type="presOf" srcId="{86BEA324-84D1-4734-8684-AC30B8729768}" destId="{299A887C-57D2-49E5-9BFE-14FC8F219D08}" srcOrd="0" destOrd="0" presId="urn:microsoft.com/office/officeart/2005/8/layout/list1"/>
    <dgm:cxn modelId="{6947E4B8-5860-496D-A7DB-169EB5C04D31}" type="presOf" srcId="{76C29F89-E846-4B3C-9583-5443E641F12B}" destId="{CBA178CF-F041-461A-A970-81A7CAD9765A}" srcOrd="1" destOrd="0" presId="urn:microsoft.com/office/officeart/2005/8/layout/list1"/>
    <dgm:cxn modelId="{2CDFA28D-717F-46DF-B618-23D7C69CFD22}" type="presOf" srcId="{76C29F89-E846-4B3C-9583-5443E641F12B}" destId="{6EB2D841-087A-4DD0-92E1-8F0F9A1E78EA}" srcOrd="0" destOrd="0" presId="urn:microsoft.com/office/officeart/2005/8/layout/list1"/>
    <dgm:cxn modelId="{F950A15C-1817-42BA-9028-5458709314AC}" srcId="{DC7CA94E-BC44-4A72-99FA-1FBB17DEA647}" destId="{44FE9026-C10A-40AD-B069-B4F33A793E7D}" srcOrd="6" destOrd="0" parTransId="{2C4B4641-D786-42A2-A43E-4FF03AB651D0}" sibTransId="{3B427B05-DD84-425B-AA2C-296F3237A60F}"/>
    <dgm:cxn modelId="{E5F04764-7660-4A41-B582-AB97A3C60880}" srcId="{DC7CA94E-BC44-4A72-99FA-1FBB17DEA647}" destId="{8578CA53-7BBA-4447-A133-DC98CC54FAF7}" srcOrd="3" destOrd="0" parTransId="{3C5666AA-F263-4EAC-B950-7D4E79C833C0}" sibTransId="{42EDCA91-3EE8-4839-98D6-CD18C9EF0531}"/>
    <dgm:cxn modelId="{FE2A4645-008A-410F-9846-B25FF21BCD11}" type="presOf" srcId="{FE07C04A-1FCE-4114-9EF7-4BD383DE7DAD}" destId="{DADEC2EF-1199-41A6-83EA-5B47E11D812D}" srcOrd="0" destOrd="0" presId="urn:microsoft.com/office/officeart/2005/8/layout/list1"/>
    <dgm:cxn modelId="{DEE41F42-B02C-42E1-B00F-8BB7DA41A780}" type="presOf" srcId="{44FE9026-C10A-40AD-B069-B4F33A793E7D}" destId="{9DD45381-CAD9-4851-B7D9-85B262B112BF}" srcOrd="1" destOrd="0" presId="urn:microsoft.com/office/officeart/2005/8/layout/list1"/>
    <dgm:cxn modelId="{E686C466-CCE7-44FD-892F-81DFEE8D855F}" type="presOf" srcId="{DC7CA94E-BC44-4A72-99FA-1FBB17DEA647}" destId="{12F3AD26-7E3F-4E41-890E-D6932517B221}" srcOrd="0" destOrd="0" presId="urn:microsoft.com/office/officeart/2005/8/layout/list1"/>
    <dgm:cxn modelId="{1F868013-545B-4DF2-97F9-59606B8F754E}" srcId="{DC7CA94E-BC44-4A72-99FA-1FBB17DEA647}" destId="{FE07C04A-1FCE-4114-9EF7-4BD383DE7DAD}" srcOrd="4" destOrd="0" parTransId="{EE0F56A4-BEDC-402F-B070-8994ECB44114}" sibTransId="{9FF3F95F-12D6-404A-A077-FED7D954340A}"/>
    <dgm:cxn modelId="{567BBA79-AAA6-4A21-86AC-0DEDFCF3DC25}" type="presOf" srcId="{C275F2A2-DFFA-4E29-B1C4-9E91317A1A5C}" destId="{829AA84D-AEE8-40C0-85FD-9C15DE1B1A11}" srcOrd="0" destOrd="0" presId="urn:microsoft.com/office/officeart/2005/8/layout/list1"/>
    <dgm:cxn modelId="{450B4D63-3D29-405F-AB2A-9C31241DFF41}" type="presOf" srcId="{FE07C04A-1FCE-4114-9EF7-4BD383DE7DAD}" destId="{3DAFDEAB-88D6-457A-AC1D-AA46705CF5EE}" srcOrd="1" destOrd="0" presId="urn:microsoft.com/office/officeart/2005/8/layout/list1"/>
    <dgm:cxn modelId="{E1719D12-400F-4888-951F-43A68A8986AA}" type="presOf" srcId="{8578CA53-7BBA-4447-A133-DC98CC54FAF7}" destId="{E06F49C0-13C5-40BD-A00D-F32A4F5E8FD6}" srcOrd="0" destOrd="0" presId="urn:microsoft.com/office/officeart/2005/8/layout/list1"/>
    <dgm:cxn modelId="{18871778-1E86-48CA-B70B-9536AF77AB7E}" srcId="{DC7CA94E-BC44-4A72-99FA-1FBB17DEA647}" destId="{C275F2A2-DFFA-4E29-B1C4-9E91317A1A5C}" srcOrd="1" destOrd="0" parTransId="{1AD4CB56-D181-4016-9747-1F451CC33468}" sibTransId="{71F12654-4378-403F-9FFA-D3130C10A8F0}"/>
    <dgm:cxn modelId="{6883D532-3977-4F38-8F81-D98F9B34ED71}" type="presParOf" srcId="{12F3AD26-7E3F-4E41-890E-D6932517B221}" destId="{6977B778-89B9-4AF3-9592-6A68A2BBFC47}" srcOrd="0" destOrd="0" presId="urn:microsoft.com/office/officeart/2005/8/layout/list1"/>
    <dgm:cxn modelId="{E1A439EB-F8F6-4202-BCDB-A9B351D1D852}" type="presParOf" srcId="{6977B778-89B9-4AF3-9592-6A68A2BBFC47}" destId="{6EB2D841-087A-4DD0-92E1-8F0F9A1E78EA}" srcOrd="0" destOrd="0" presId="urn:microsoft.com/office/officeart/2005/8/layout/list1"/>
    <dgm:cxn modelId="{2E7B7A2E-B05E-4BDD-82EB-7C0FD0E276A1}" type="presParOf" srcId="{6977B778-89B9-4AF3-9592-6A68A2BBFC47}" destId="{CBA178CF-F041-461A-A970-81A7CAD9765A}" srcOrd="1" destOrd="0" presId="urn:microsoft.com/office/officeart/2005/8/layout/list1"/>
    <dgm:cxn modelId="{45ADDB30-0462-4F72-AC54-39001FD247EA}" type="presParOf" srcId="{12F3AD26-7E3F-4E41-890E-D6932517B221}" destId="{A86DC996-C763-4744-B031-4F33BC463564}" srcOrd="1" destOrd="0" presId="urn:microsoft.com/office/officeart/2005/8/layout/list1"/>
    <dgm:cxn modelId="{2900B04E-4709-4432-8066-666C74ECB261}" type="presParOf" srcId="{12F3AD26-7E3F-4E41-890E-D6932517B221}" destId="{C3EB9474-D1E6-4ECC-AA37-6B2E63283F81}" srcOrd="2" destOrd="0" presId="urn:microsoft.com/office/officeart/2005/8/layout/list1"/>
    <dgm:cxn modelId="{F3F4D400-75AC-483C-8F8E-0839523001B7}" type="presParOf" srcId="{12F3AD26-7E3F-4E41-890E-D6932517B221}" destId="{9261EB00-A01C-4506-A0DE-7554F6B0A03F}" srcOrd="3" destOrd="0" presId="urn:microsoft.com/office/officeart/2005/8/layout/list1"/>
    <dgm:cxn modelId="{CA626FDC-DC75-46A8-A3E9-F865CAEFADED}" type="presParOf" srcId="{12F3AD26-7E3F-4E41-890E-D6932517B221}" destId="{FC800925-4CBE-442F-83AE-3191B1162DFD}" srcOrd="4" destOrd="0" presId="urn:microsoft.com/office/officeart/2005/8/layout/list1"/>
    <dgm:cxn modelId="{2CA93D33-B032-4319-97F2-A9B57857392A}" type="presParOf" srcId="{FC800925-4CBE-442F-83AE-3191B1162DFD}" destId="{829AA84D-AEE8-40C0-85FD-9C15DE1B1A11}" srcOrd="0" destOrd="0" presId="urn:microsoft.com/office/officeart/2005/8/layout/list1"/>
    <dgm:cxn modelId="{C26BDC05-DCF2-4F11-BB04-E486C1B98EF6}" type="presParOf" srcId="{FC800925-4CBE-442F-83AE-3191B1162DFD}" destId="{B6163B7B-9602-4A87-928F-405AB2AE2B4B}" srcOrd="1" destOrd="0" presId="urn:microsoft.com/office/officeart/2005/8/layout/list1"/>
    <dgm:cxn modelId="{B0F17E2C-2A53-4DE9-AF77-A2438902DCCF}" type="presParOf" srcId="{12F3AD26-7E3F-4E41-890E-D6932517B221}" destId="{5CC7E624-4375-489B-8DAF-FEA513A817E3}" srcOrd="5" destOrd="0" presId="urn:microsoft.com/office/officeart/2005/8/layout/list1"/>
    <dgm:cxn modelId="{B297F06C-034C-4500-88EC-8C4C4A5308D0}" type="presParOf" srcId="{12F3AD26-7E3F-4E41-890E-D6932517B221}" destId="{68A8992D-1EAA-435A-9414-3F57F16E7473}" srcOrd="6" destOrd="0" presId="urn:microsoft.com/office/officeart/2005/8/layout/list1"/>
    <dgm:cxn modelId="{A361D39F-0F30-415A-95C1-1C47297C5496}" type="presParOf" srcId="{12F3AD26-7E3F-4E41-890E-D6932517B221}" destId="{45AC7587-CCFF-4A49-91B1-A2A762B1A85A}" srcOrd="7" destOrd="0" presId="urn:microsoft.com/office/officeart/2005/8/layout/list1"/>
    <dgm:cxn modelId="{56C734BC-C8F2-442B-B375-972EBA8E89A5}" type="presParOf" srcId="{12F3AD26-7E3F-4E41-890E-D6932517B221}" destId="{DCADE2C6-663F-4CDF-A638-57875AEADDA4}" srcOrd="8" destOrd="0" presId="urn:microsoft.com/office/officeart/2005/8/layout/list1"/>
    <dgm:cxn modelId="{7BC2BD35-7E8E-4C27-BDB5-1D8DD73E786F}" type="presParOf" srcId="{DCADE2C6-663F-4CDF-A638-57875AEADDA4}" destId="{2212ECCB-7D66-4342-AA77-1A9783E97120}" srcOrd="0" destOrd="0" presId="urn:microsoft.com/office/officeart/2005/8/layout/list1"/>
    <dgm:cxn modelId="{A3812697-2812-4F03-B6C5-BF3EC849328F}" type="presParOf" srcId="{DCADE2C6-663F-4CDF-A638-57875AEADDA4}" destId="{69EB7AD9-5FF7-437A-A2C9-51DCAA4108F4}" srcOrd="1" destOrd="0" presId="urn:microsoft.com/office/officeart/2005/8/layout/list1"/>
    <dgm:cxn modelId="{B9C9B2E1-7C4C-4A88-B9B7-558A28B3F448}" type="presParOf" srcId="{12F3AD26-7E3F-4E41-890E-D6932517B221}" destId="{D2BD453C-F0D6-4955-B631-D0DCB0CB5E99}" srcOrd="9" destOrd="0" presId="urn:microsoft.com/office/officeart/2005/8/layout/list1"/>
    <dgm:cxn modelId="{62DA79C9-912A-4659-ACCD-63AF71DFB9EC}" type="presParOf" srcId="{12F3AD26-7E3F-4E41-890E-D6932517B221}" destId="{CEE83990-4AEC-415C-9C3F-F61BC0DD3B99}" srcOrd="10" destOrd="0" presId="urn:microsoft.com/office/officeart/2005/8/layout/list1"/>
    <dgm:cxn modelId="{48B7140F-AFC8-4330-9C3E-D4E2152A5275}" type="presParOf" srcId="{12F3AD26-7E3F-4E41-890E-D6932517B221}" destId="{1D70636B-987E-42BC-8A59-969915F060C3}" srcOrd="11" destOrd="0" presId="urn:microsoft.com/office/officeart/2005/8/layout/list1"/>
    <dgm:cxn modelId="{74444B5A-1781-43E4-A84D-3CF5E24C9631}" type="presParOf" srcId="{12F3AD26-7E3F-4E41-890E-D6932517B221}" destId="{EB0DE9BD-ADBE-463A-8DFF-9A5C6247CA07}" srcOrd="12" destOrd="0" presId="urn:microsoft.com/office/officeart/2005/8/layout/list1"/>
    <dgm:cxn modelId="{81306B45-8E0E-4E7D-934D-98BC00CC260E}" type="presParOf" srcId="{EB0DE9BD-ADBE-463A-8DFF-9A5C6247CA07}" destId="{E06F49C0-13C5-40BD-A00D-F32A4F5E8FD6}" srcOrd="0" destOrd="0" presId="urn:microsoft.com/office/officeart/2005/8/layout/list1"/>
    <dgm:cxn modelId="{C83208F3-734C-4DBD-BE97-514209A2B4A5}" type="presParOf" srcId="{EB0DE9BD-ADBE-463A-8DFF-9A5C6247CA07}" destId="{FE612FDE-482D-486F-91E5-2738BCD71CCC}" srcOrd="1" destOrd="0" presId="urn:microsoft.com/office/officeart/2005/8/layout/list1"/>
    <dgm:cxn modelId="{410149CA-87B8-4D2C-BBBA-43431704E67D}" type="presParOf" srcId="{12F3AD26-7E3F-4E41-890E-D6932517B221}" destId="{99FEAF67-84F4-43D8-B7C1-8829336422D5}" srcOrd="13" destOrd="0" presId="urn:microsoft.com/office/officeart/2005/8/layout/list1"/>
    <dgm:cxn modelId="{A1CAB74D-F9C3-4D12-AAEC-8EA1A9FC99E6}" type="presParOf" srcId="{12F3AD26-7E3F-4E41-890E-D6932517B221}" destId="{45B0D8C7-41BB-41F8-97CB-835190A2BB22}" srcOrd="14" destOrd="0" presId="urn:microsoft.com/office/officeart/2005/8/layout/list1"/>
    <dgm:cxn modelId="{9EAA4494-8F65-442C-92C4-4DE3406DF251}" type="presParOf" srcId="{12F3AD26-7E3F-4E41-890E-D6932517B221}" destId="{9D8373C7-C025-41A0-9A0E-D031387DEFA7}" srcOrd="15" destOrd="0" presId="urn:microsoft.com/office/officeart/2005/8/layout/list1"/>
    <dgm:cxn modelId="{D1F67876-EB35-4580-9788-232715BAB85D}" type="presParOf" srcId="{12F3AD26-7E3F-4E41-890E-D6932517B221}" destId="{2F5CACCE-F9C0-48C7-B277-9FF37935F929}" srcOrd="16" destOrd="0" presId="urn:microsoft.com/office/officeart/2005/8/layout/list1"/>
    <dgm:cxn modelId="{238A7281-2B29-41B4-A09C-0855C35C1084}" type="presParOf" srcId="{2F5CACCE-F9C0-48C7-B277-9FF37935F929}" destId="{DADEC2EF-1199-41A6-83EA-5B47E11D812D}" srcOrd="0" destOrd="0" presId="urn:microsoft.com/office/officeart/2005/8/layout/list1"/>
    <dgm:cxn modelId="{529F9A71-15E4-420E-9678-F89ADD058CD5}" type="presParOf" srcId="{2F5CACCE-F9C0-48C7-B277-9FF37935F929}" destId="{3DAFDEAB-88D6-457A-AC1D-AA46705CF5EE}" srcOrd="1" destOrd="0" presId="urn:microsoft.com/office/officeart/2005/8/layout/list1"/>
    <dgm:cxn modelId="{0633B949-6CEC-4490-BC7E-D5DAEE081AB9}" type="presParOf" srcId="{12F3AD26-7E3F-4E41-890E-D6932517B221}" destId="{261B70AB-79D8-4A1B-9219-673CDF813FBB}" srcOrd="17" destOrd="0" presId="urn:microsoft.com/office/officeart/2005/8/layout/list1"/>
    <dgm:cxn modelId="{56BC85EC-F385-4D86-A9EE-60075C9DAA0B}" type="presParOf" srcId="{12F3AD26-7E3F-4E41-890E-D6932517B221}" destId="{CC92380D-325B-44B4-A2B1-B93B76393D10}" srcOrd="18" destOrd="0" presId="urn:microsoft.com/office/officeart/2005/8/layout/list1"/>
    <dgm:cxn modelId="{12F74615-07A2-4E18-8A2E-16F13E855861}" type="presParOf" srcId="{12F3AD26-7E3F-4E41-890E-D6932517B221}" destId="{16473AFA-5AC8-47C4-B463-B0FA5A545168}" srcOrd="19" destOrd="0" presId="urn:microsoft.com/office/officeart/2005/8/layout/list1"/>
    <dgm:cxn modelId="{22486270-AAF5-428B-B07A-F0F45B511B07}" type="presParOf" srcId="{12F3AD26-7E3F-4E41-890E-D6932517B221}" destId="{4903EA4B-B167-48E8-96E8-4749060D9E4A}" srcOrd="20" destOrd="0" presId="urn:microsoft.com/office/officeart/2005/8/layout/list1"/>
    <dgm:cxn modelId="{FAA37BCC-1868-4959-83B1-90A8CD5A610B}" type="presParOf" srcId="{4903EA4B-B167-48E8-96E8-4749060D9E4A}" destId="{299A887C-57D2-49E5-9BFE-14FC8F219D08}" srcOrd="0" destOrd="0" presId="urn:microsoft.com/office/officeart/2005/8/layout/list1"/>
    <dgm:cxn modelId="{AD38F172-D48E-4C8F-930C-71E7C1091F48}" type="presParOf" srcId="{4903EA4B-B167-48E8-96E8-4749060D9E4A}" destId="{D4077C62-63A7-4B49-8384-137E2EAD5759}" srcOrd="1" destOrd="0" presId="urn:microsoft.com/office/officeart/2005/8/layout/list1"/>
    <dgm:cxn modelId="{7B5891FC-BE73-4F7E-B43C-C6E8BCC79E42}" type="presParOf" srcId="{12F3AD26-7E3F-4E41-890E-D6932517B221}" destId="{18E0EF0B-7BA2-4BDB-95B4-DD6A7B897BB1}" srcOrd="21" destOrd="0" presId="urn:microsoft.com/office/officeart/2005/8/layout/list1"/>
    <dgm:cxn modelId="{295512D3-EEBB-4B68-828A-3FDCD3B1131F}" type="presParOf" srcId="{12F3AD26-7E3F-4E41-890E-D6932517B221}" destId="{BFB397DD-8D0D-4C46-ABD4-74335D0D2C5F}" srcOrd="22" destOrd="0" presId="urn:microsoft.com/office/officeart/2005/8/layout/list1"/>
    <dgm:cxn modelId="{8854C0DE-CDB4-47F9-8FA4-24B0AF5F0123}" type="presParOf" srcId="{12F3AD26-7E3F-4E41-890E-D6932517B221}" destId="{5D5EE724-A15C-4355-B2E8-27F573E6BEDB}" srcOrd="23" destOrd="0" presId="urn:microsoft.com/office/officeart/2005/8/layout/list1"/>
    <dgm:cxn modelId="{C25AF604-0A68-4019-A8DC-D57E1ECC3900}" type="presParOf" srcId="{12F3AD26-7E3F-4E41-890E-D6932517B221}" destId="{8E3F8D36-02DA-44AD-88FF-8146FF7D4417}" srcOrd="24" destOrd="0" presId="urn:microsoft.com/office/officeart/2005/8/layout/list1"/>
    <dgm:cxn modelId="{F647AB80-56E0-4B4F-B534-E7665FFA60EB}" type="presParOf" srcId="{8E3F8D36-02DA-44AD-88FF-8146FF7D4417}" destId="{A941948D-9E72-4E20-A864-342CE9D63D2D}" srcOrd="0" destOrd="0" presId="urn:microsoft.com/office/officeart/2005/8/layout/list1"/>
    <dgm:cxn modelId="{21626D59-8D95-4966-A666-F3996E38AF2F}" type="presParOf" srcId="{8E3F8D36-02DA-44AD-88FF-8146FF7D4417}" destId="{9DD45381-CAD9-4851-B7D9-85B262B112BF}" srcOrd="1" destOrd="0" presId="urn:microsoft.com/office/officeart/2005/8/layout/list1"/>
    <dgm:cxn modelId="{03529D11-CAD7-45B0-BEB3-4DAD6297B0CA}" type="presParOf" srcId="{12F3AD26-7E3F-4E41-890E-D6932517B221}" destId="{68757A41-838B-4BDA-8C57-F87EB47B6555}" srcOrd="25" destOrd="0" presId="urn:microsoft.com/office/officeart/2005/8/layout/list1"/>
    <dgm:cxn modelId="{70A79728-A2D2-4224-B211-10D9EB474E0B}" type="presParOf" srcId="{12F3AD26-7E3F-4E41-890E-D6932517B221}" destId="{0C314F67-8BD6-4C30-B829-A7A9877B504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7CA94E-BC44-4A72-99FA-1FBB17DEA6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C29F89-E846-4B3C-9583-5443E641F12B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8."Совершенствование и развитие сети автомобильных  дорог и дворовых территорий муниципального образования «</a:t>
          </a:r>
          <a:r>
            <a:rPr lang="ru-RU" sz="1400" b="1" dirty="0" err="1" smtClean="0">
              <a:solidFill>
                <a:schemeClr val="tx1"/>
              </a:solidFill>
            </a:rPr>
            <a:t>Кисельнинского</a:t>
          </a:r>
          <a:r>
            <a:rPr lang="ru-RU" sz="1400" b="1" dirty="0" smtClean="0">
              <a:solidFill>
                <a:schemeClr val="tx1"/>
              </a:solidFill>
            </a:rPr>
            <a:t> сельского поселения» Волховского муниципального района Ленинградской области  </a:t>
          </a:r>
          <a:endParaRPr lang="ru-RU" sz="1800" dirty="0">
            <a:solidFill>
              <a:schemeClr val="tx1"/>
            </a:solidFill>
          </a:endParaRPr>
        </a:p>
      </dgm:t>
    </dgm:pt>
    <dgm:pt modelId="{213C81FD-01FB-4DDC-BF0F-2EA857CD02A8}" type="parTrans" cxnId="{B9C87615-F9D0-4CD0-93A2-9E9E507A94F8}">
      <dgm:prSet/>
      <dgm:spPr/>
      <dgm:t>
        <a:bodyPr/>
        <a:lstStyle/>
        <a:p>
          <a:endParaRPr lang="ru-RU"/>
        </a:p>
      </dgm:t>
    </dgm:pt>
    <dgm:pt modelId="{06213760-58AF-4764-947D-E466EC72E98E}" type="sibTrans" cxnId="{B9C87615-F9D0-4CD0-93A2-9E9E507A94F8}">
      <dgm:prSet/>
      <dgm:spPr/>
      <dgm:t>
        <a:bodyPr/>
        <a:lstStyle/>
        <a:p>
          <a:endParaRPr lang="ru-RU"/>
        </a:p>
      </dgm:t>
    </dgm:pt>
    <dgm:pt modelId="{C275F2A2-DFFA-4E29-B1C4-9E91317A1A5C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9.«Борьба с борщевиком Сосновского на территории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D4CB56-D181-4016-9747-1F451CC33468}" type="parTrans" cxnId="{18871778-1E86-48CA-B70B-9536AF77AB7E}">
      <dgm:prSet/>
      <dgm:spPr/>
      <dgm:t>
        <a:bodyPr/>
        <a:lstStyle/>
        <a:p>
          <a:endParaRPr lang="ru-RU"/>
        </a:p>
      </dgm:t>
    </dgm:pt>
    <dgm:pt modelId="{71F12654-4378-403F-9FFA-D3130C10A8F0}" type="sibTrans" cxnId="{18871778-1E86-48CA-B70B-9536AF77AB7E}">
      <dgm:prSet/>
      <dgm:spPr/>
      <dgm:t>
        <a:bodyPr/>
        <a:lstStyle/>
        <a:p>
          <a:endParaRPr lang="ru-RU"/>
        </a:p>
      </dgm:t>
    </dgm:pt>
    <dgm:pt modelId="{520F1B3F-8250-47B3-9098-1823D62F2CE3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10.«Обеспечение устойчивого функционирования и развития коммунальной и инженерной инфраструктуры и повышение </a:t>
          </a:r>
          <a:r>
            <a:rPr lang="ru-RU" sz="1400" b="1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400" b="1" dirty="0" smtClean="0">
              <a:solidFill>
                <a:schemeClr val="tx1"/>
              </a:solidFill>
            </a:rPr>
            <a:t> на территории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917B17F-A6EB-464E-9396-1176E5795E1D}" type="parTrans" cxnId="{10052571-C3A0-433E-AE2E-BBB8B9D0B08C}">
      <dgm:prSet/>
      <dgm:spPr/>
      <dgm:t>
        <a:bodyPr/>
        <a:lstStyle/>
        <a:p>
          <a:endParaRPr lang="ru-RU"/>
        </a:p>
      </dgm:t>
    </dgm:pt>
    <dgm:pt modelId="{A608A31B-E56F-4A27-B33D-3FA9A13BF033}" type="sibTrans" cxnId="{10052571-C3A0-433E-AE2E-BBB8B9D0B08C}">
      <dgm:prSet/>
      <dgm:spPr/>
      <dgm:t>
        <a:bodyPr/>
        <a:lstStyle/>
        <a:p>
          <a:endParaRPr lang="ru-RU"/>
        </a:p>
      </dgm:t>
    </dgm:pt>
    <dgm:pt modelId="{FE07C04A-1FCE-4114-9EF7-4BD383DE7DA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12."Развитие и поддержка малого и среднего предпринимательства в муниципальном образовании «Кисельнинское сельское поселение» Волховского муниципального района Ленинградской области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EE0F56A4-BEDC-402F-B070-8994ECB44114}" type="parTrans" cxnId="{1F868013-545B-4DF2-97F9-59606B8F754E}">
      <dgm:prSet/>
      <dgm:spPr/>
      <dgm:t>
        <a:bodyPr/>
        <a:lstStyle/>
        <a:p>
          <a:endParaRPr lang="ru-RU"/>
        </a:p>
      </dgm:t>
    </dgm:pt>
    <dgm:pt modelId="{9FF3F95F-12D6-404A-A077-FED7D954340A}" type="sibTrans" cxnId="{1F868013-545B-4DF2-97F9-59606B8F754E}">
      <dgm:prSet/>
      <dgm:spPr/>
      <dgm:t>
        <a:bodyPr/>
        <a:lstStyle/>
        <a:p>
          <a:endParaRPr lang="ru-RU"/>
        </a:p>
      </dgm:t>
    </dgm:pt>
    <dgm:pt modelId="{86BEA324-84D1-4734-8684-AC30B872976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13.«Сбор, воспроизведение в документальном виде сведений об объектах недвижимости, инвентаризация и оценка их стоимости»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9791F8B-BA17-467C-8EDB-2EDAC314E78E}" type="parTrans" cxnId="{B3D1EA13-3610-46EB-A43B-C182F42AB362}">
      <dgm:prSet/>
      <dgm:spPr/>
      <dgm:t>
        <a:bodyPr/>
        <a:lstStyle/>
        <a:p>
          <a:endParaRPr lang="ru-RU"/>
        </a:p>
      </dgm:t>
    </dgm:pt>
    <dgm:pt modelId="{2294618F-94A1-4E5D-816D-9A769B4D6018}" type="sibTrans" cxnId="{B3D1EA13-3610-46EB-A43B-C182F42AB362}">
      <dgm:prSet/>
      <dgm:spPr/>
      <dgm:t>
        <a:bodyPr/>
        <a:lstStyle/>
        <a:p>
          <a:endParaRPr lang="ru-RU"/>
        </a:p>
      </dgm:t>
    </dgm:pt>
    <dgm:pt modelId="{44FE9026-C10A-40AD-B069-B4F33A793E7D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14.«Социальная поддержка отдельных категорий граждан на территории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C4B4641-D786-42A2-A43E-4FF03AB651D0}" type="parTrans" cxnId="{F950A15C-1817-42BA-9028-5458709314AC}">
      <dgm:prSet/>
      <dgm:spPr/>
      <dgm:t>
        <a:bodyPr/>
        <a:lstStyle/>
        <a:p>
          <a:endParaRPr lang="ru-RU"/>
        </a:p>
      </dgm:t>
    </dgm:pt>
    <dgm:pt modelId="{3B427B05-DD84-425B-AA2C-296F3237A60F}" type="sibTrans" cxnId="{F950A15C-1817-42BA-9028-5458709314AC}">
      <dgm:prSet/>
      <dgm:spPr/>
      <dgm:t>
        <a:bodyPr/>
        <a:lstStyle/>
        <a:p>
          <a:endParaRPr lang="ru-RU"/>
        </a:p>
      </dgm:t>
    </dgm:pt>
    <dgm:pt modelId="{8578CA53-7BBA-4447-A133-DC98CC54FAF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11.«Обеспечение качественным жильем граждан на территории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42EDCA91-3EE8-4839-98D6-CD18C9EF0531}" type="sibTrans" cxnId="{E5F04764-7660-4A41-B582-AB97A3C60880}">
      <dgm:prSet/>
      <dgm:spPr/>
      <dgm:t>
        <a:bodyPr/>
        <a:lstStyle/>
        <a:p>
          <a:endParaRPr lang="ru-RU"/>
        </a:p>
      </dgm:t>
    </dgm:pt>
    <dgm:pt modelId="{3C5666AA-F263-4EAC-B950-7D4E79C833C0}" type="parTrans" cxnId="{E5F04764-7660-4A41-B582-AB97A3C60880}">
      <dgm:prSet/>
      <dgm:spPr/>
      <dgm:t>
        <a:bodyPr/>
        <a:lstStyle/>
        <a:p>
          <a:endParaRPr lang="ru-RU"/>
        </a:p>
      </dgm:t>
    </dgm:pt>
    <dgm:pt modelId="{12F3AD26-7E3F-4E41-890E-D6932517B221}" type="pres">
      <dgm:prSet presAssocID="{DC7CA94E-BC44-4A72-99FA-1FBB17DEA6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77B778-89B9-4AF3-9592-6A68A2BBFC47}" type="pres">
      <dgm:prSet presAssocID="{76C29F89-E846-4B3C-9583-5443E641F12B}" presName="parentLin" presStyleCnt="0"/>
      <dgm:spPr/>
    </dgm:pt>
    <dgm:pt modelId="{6EB2D841-087A-4DD0-92E1-8F0F9A1E78EA}" type="pres">
      <dgm:prSet presAssocID="{76C29F89-E846-4B3C-9583-5443E641F12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BA178CF-F041-461A-A970-81A7CAD9765A}" type="pres">
      <dgm:prSet presAssocID="{76C29F89-E846-4B3C-9583-5443E641F12B}" presName="parentText" presStyleLbl="node1" presStyleIdx="0" presStyleCnt="7" custScaleX="142857" custScaleY="152894" custLinFactX="-16878" custLinFactNeighborX="-100000" custLinFactNeighborY="180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DC996-C763-4744-B031-4F33BC463564}" type="pres">
      <dgm:prSet presAssocID="{76C29F89-E846-4B3C-9583-5443E641F12B}" presName="negativeSpace" presStyleCnt="0"/>
      <dgm:spPr/>
    </dgm:pt>
    <dgm:pt modelId="{C3EB9474-D1E6-4ECC-AA37-6B2E63283F81}" type="pres">
      <dgm:prSet presAssocID="{76C29F89-E846-4B3C-9583-5443E641F12B}" presName="childText" presStyleLbl="conFgAcc1" presStyleIdx="0" presStyleCnt="7">
        <dgm:presLayoutVars>
          <dgm:bulletEnabled val="1"/>
        </dgm:presLayoutVars>
      </dgm:prSet>
      <dgm:spPr/>
    </dgm:pt>
    <dgm:pt modelId="{9261EB00-A01C-4506-A0DE-7554F6B0A03F}" type="pres">
      <dgm:prSet presAssocID="{06213760-58AF-4764-947D-E466EC72E98E}" presName="spaceBetweenRectangles" presStyleCnt="0"/>
      <dgm:spPr/>
    </dgm:pt>
    <dgm:pt modelId="{FC800925-4CBE-442F-83AE-3191B1162DFD}" type="pres">
      <dgm:prSet presAssocID="{C275F2A2-DFFA-4E29-B1C4-9E91317A1A5C}" presName="parentLin" presStyleCnt="0"/>
      <dgm:spPr/>
    </dgm:pt>
    <dgm:pt modelId="{829AA84D-AEE8-40C0-85FD-9C15DE1B1A11}" type="pres">
      <dgm:prSet presAssocID="{C275F2A2-DFFA-4E29-B1C4-9E91317A1A5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6163B7B-9602-4A87-928F-405AB2AE2B4B}" type="pres">
      <dgm:prSet presAssocID="{C275F2A2-DFFA-4E29-B1C4-9E91317A1A5C}" presName="parentText" presStyleLbl="node1" presStyleIdx="1" presStyleCnt="7" custScaleX="142857" custScaleY="168322" custLinFactNeighborX="-97360" custLinFactNeighborY="28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7E624-4375-489B-8DAF-FEA513A817E3}" type="pres">
      <dgm:prSet presAssocID="{C275F2A2-DFFA-4E29-B1C4-9E91317A1A5C}" presName="negativeSpace" presStyleCnt="0"/>
      <dgm:spPr/>
    </dgm:pt>
    <dgm:pt modelId="{68A8992D-1EAA-435A-9414-3F57F16E7473}" type="pres">
      <dgm:prSet presAssocID="{C275F2A2-DFFA-4E29-B1C4-9E91317A1A5C}" presName="childText" presStyleLbl="conFgAcc1" presStyleIdx="1" presStyleCnt="7">
        <dgm:presLayoutVars>
          <dgm:bulletEnabled val="1"/>
        </dgm:presLayoutVars>
      </dgm:prSet>
      <dgm:spPr/>
    </dgm:pt>
    <dgm:pt modelId="{45AC7587-CCFF-4A49-91B1-A2A762B1A85A}" type="pres">
      <dgm:prSet presAssocID="{71F12654-4378-403F-9FFA-D3130C10A8F0}" presName="spaceBetweenRectangles" presStyleCnt="0"/>
      <dgm:spPr/>
    </dgm:pt>
    <dgm:pt modelId="{DCADE2C6-663F-4CDF-A638-57875AEADDA4}" type="pres">
      <dgm:prSet presAssocID="{520F1B3F-8250-47B3-9098-1823D62F2CE3}" presName="parentLin" presStyleCnt="0"/>
      <dgm:spPr/>
    </dgm:pt>
    <dgm:pt modelId="{2212ECCB-7D66-4342-AA77-1A9783E97120}" type="pres">
      <dgm:prSet presAssocID="{520F1B3F-8250-47B3-9098-1823D62F2CE3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9EB7AD9-5FF7-437A-A2C9-51DCAA4108F4}" type="pres">
      <dgm:prSet presAssocID="{520F1B3F-8250-47B3-9098-1823D62F2CE3}" presName="parentText" presStyleLbl="node1" presStyleIdx="2" presStyleCnt="7" custScaleX="142857" custScaleY="168011" custLinFactNeighborX="-78980" custLinFactNeighborY="13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D453C-F0D6-4955-B631-D0DCB0CB5E99}" type="pres">
      <dgm:prSet presAssocID="{520F1B3F-8250-47B3-9098-1823D62F2CE3}" presName="negativeSpace" presStyleCnt="0"/>
      <dgm:spPr/>
    </dgm:pt>
    <dgm:pt modelId="{CEE83990-4AEC-415C-9C3F-F61BC0DD3B99}" type="pres">
      <dgm:prSet presAssocID="{520F1B3F-8250-47B3-9098-1823D62F2CE3}" presName="childText" presStyleLbl="conFgAcc1" presStyleIdx="2" presStyleCnt="7">
        <dgm:presLayoutVars>
          <dgm:bulletEnabled val="1"/>
        </dgm:presLayoutVars>
      </dgm:prSet>
      <dgm:spPr/>
    </dgm:pt>
    <dgm:pt modelId="{1D70636B-987E-42BC-8A59-969915F060C3}" type="pres">
      <dgm:prSet presAssocID="{A608A31B-E56F-4A27-B33D-3FA9A13BF033}" presName="spaceBetweenRectangles" presStyleCnt="0"/>
      <dgm:spPr/>
    </dgm:pt>
    <dgm:pt modelId="{EB0DE9BD-ADBE-463A-8DFF-9A5C6247CA07}" type="pres">
      <dgm:prSet presAssocID="{8578CA53-7BBA-4447-A133-DC98CC54FAF7}" presName="parentLin" presStyleCnt="0"/>
      <dgm:spPr/>
    </dgm:pt>
    <dgm:pt modelId="{E06F49C0-13C5-40BD-A00D-F32A4F5E8FD6}" type="pres">
      <dgm:prSet presAssocID="{8578CA53-7BBA-4447-A133-DC98CC54FAF7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E612FDE-482D-486F-91E5-2738BCD71CCC}" type="pres">
      <dgm:prSet presAssocID="{8578CA53-7BBA-4447-A133-DC98CC54FAF7}" presName="parentText" presStyleLbl="node1" presStyleIdx="3" presStyleCnt="7" custScaleX="142857" custScaleY="170940" custLinFactNeighborX="-97360" custLinFactNeighborY="37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EAF67-84F4-43D8-B7C1-8829336422D5}" type="pres">
      <dgm:prSet presAssocID="{8578CA53-7BBA-4447-A133-DC98CC54FAF7}" presName="negativeSpace" presStyleCnt="0"/>
      <dgm:spPr/>
    </dgm:pt>
    <dgm:pt modelId="{45B0D8C7-41BB-41F8-97CB-835190A2BB22}" type="pres">
      <dgm:prSet presAssocID="{8578CA53-7BBA-4447-A133-DC98CC54FAF7}" presName="childText" presStyleLbl="conFgAcc1" presStyleIdx="3" presStyleCnt="7">
        <dgm:presLayoutVars>
          <dgm:bulletEnabled val="1"/>
        </dgm:presLayoutVars>
      </dgm:prSet>
      <dgm:spPr/>
    </dgm:pt>
    <dgm:pt modelId="{9D8373C7-C025-41A0-9A0E-D031387DEFA7}" type="pres">
      <dgm:prSet presAssocID="{42EDCA91-3EE8-4839-98D6-CD18C9EF0531}" presName="spaceBetweenRectangles" presStyleCnt="0"/>
      <dgm:spPr/>
    </dgm:pt>
    <dgm:pt modelId="{2F5CACCE-F9C0-48C7-B277-9FF37935F929}" type="pres">
      <dgm:prSet presAssocID="{FE07C04A-1FCE-4114-9EF7-4BD383DE7DAD}" presName="parentLin" presStyleCnt="0"/>
      <dgm:spPr/>
    </dgm:pt>
    <dgm:pt modelId="{DADEC2EF-1199-41A6-83EA-5B47E11D812D}" type="pres">
      <dgm:prSet presAssocID="{FE07C04A-1FCE-4114-9EF7-4BD383DE7DAD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3DAFDEAB-88D6-457A-AC1D-AA46705CF5EE}" type="pres">
      <dgm:prSet presAssocID="{FE07C04A-1FCE-4114-9EF7-4BD383DE7DAD}" presName="parentText" presStyleLbl="node1" presStyleIdx="4" presStyleCnt="7" custScaleX="142857" custScaleY="200335" custLinFactNeighborX="-97360" custLinFactNeighborY="10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B70AB-79D8-4A1B-9219-673CDF813FBB}" type="pres">
      <dgm:prSet presAssocID="{FE07C04A-1FCE-4114-9EF7-4BD383DE7DAD}" presName="negativeSpace" presStyleCnt="0"/>
      <dgm:spPr/>
    </dgm:pt>
    <dgm:pt modelId="{CC92380D-325B-44B4-A2B1-B93B76393D10}" type="pres">
      <dgm:prSet presAssocID="{FE07C04A-1FCE-4114-9EF7-4BD383DE7DAD}" presName="childText" presStyleLbl="conFgAcc1" presStyleIdx="4" presStyleCnt="7">
        <dgm:presLayoutVars>
          <dgm:bulletEnabled val="1"/>
        </dgm:presLayoutVars>
      </dgm:prSet>
      <dgm:spPr/>
    </dgm:pt>
    <dgm:pt modelId="{16473AFA-5AC8-47C4-B463-B0FA5A545168}" type="pres">
      <dgm:prSet presAssocID="{9FF3F95F-12D6-404A-A077-FED7D954340A}" presName="spaceBetweenRectangles" presStyleCnt="0"/>
      <dgm:spPr/>
    </dgm:pt>
    <dgm:pt modelId="{4903EA4B-B167-48E8-96E8-4749060D9E4A}" type="pres">
      <dgm:prSet presAssocID="{86BEA324-84D1-4734-8684-AC30B8729768}" presName="parentLin" presStyleCnt="0"/>
      <dgm:spPr/>
    </dgm:pt>
    <dgm:pt modelId="{299A887C-57D2-49E5-9BFE-14FC8F219D08}" type="pres">
      <dgm:prSet presAssocID="{86BEA324-84D1-4734-8684-AC30B8729768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4077C62-63A7-4B49-8384-137E2EAD5759}" type="pres">
      <dgm:prSet presAssocID="{86BEA324-84D1-4734-8684-AC30B8729768}" presName="parentText" presStyleLbl="node1" presStyleIdx="5" presStyleCnt="7" custScaleX="142857" custScaleY="97623" custLinFactNeighborX="-78980" custLinFactNeighborY="393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0EF0B-7BA2-4BDB-95B4-DD6A7B897BB1}" type="pres">
      <dgm:prSet presAssocID="{86BEA324-84D1-4734-8684-AC30B8729768}" presName="negativeSpace" presStyleCnt="0"/>
      <dgm:spPr/>
    </dgm:pt>
    <dgm:pt modelId="{BFB397DD-8D0D-4C46-ABD4-74335D0D2C5F}" type="pres">
      <dgm:prSet presAssocID="{86BEA324-84D1-4734-8684-AC30B8729768}" presName="childText" presStyleLbl="conFgAcc1" presStyleIdx="5" presStyleCnt="7">
        <dgm:presLayoutVars>
          <dgm:bulletEnabled val="1"/>
        </dgm:presLayoutVars>
      </dgm:prSet>
      <dgm:spPr/>
    </dgm:pt>
    <dgm:pt modelId="{5D5EE724-A15C-4355-B2E8-27F573E6BEDB}" type="pres">
      <dgm:prSet presAssocID="{2294618F-94A1-4E5D-816D-9A769B4D6018}" presName="spaceBetweenRectangles" presStyleCnt="0"/>
      <dgm:spPr/>
    </dgm:pt>
    <dgm:pt modelId="{8E3F8D36-02DA-44AD-88FF-8146FF7D4417}" type="pres">
      <dgm:prSet presAssocID="{44FE9026-C10A-40AD-B069-B4F33A793E7D}" presName="parentLin" presStyleCnt="0"/>
      <dgm:spPr/>
    </dgm:pt>
    <dgm:pt modelId="{A941948D-9E72-4E20-A864-342CE9D63D2D}" type="pres">
      <dgm:prSet presAssocID="{44FE9026-C10A-40AD-B069-B4F33A793E7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9DD45381-CAD9-4851-B7D9-85B262B112BF}" type="pres">
      <dgm:prSet presAssocID="{44FE9026-C10A-40AD-B069-B4F33A793E7D}" presName="parentText" presStyleLbl="node1" presStyleIdx="6" presStyleCnt="7" custScaleX="142857" custScaleY="175657" custLinFactNeighborX="-97360" custLinFactNeighborY="134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57A41-838B-4BDA-8C57-F87EB47B6555}" type="pres">
      <dgm:prSet presAssocID="{44FE9026-C10A-40AD-B069-B4F33A793E7D}" presName="negativeSpace" presStyleCnt="0"/>
      <dgm:spPr/>
    </dgm:pt>
    <dgm:pt modelId="{0C314F67-8BD6-4C30-B829-A7A9877B5044}" type="pres">
      <dgm:prSet presAssocID="{44FE9026-C10A-40AD-B069-B4F33A793E7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CD45DA6-346A-45AE-BC53-D0BC8D22D80A}" type="presOf" srcId="{76C29F89-E846-4B3C-9583-5443E641F12B}" destId="{CBA178CF-F041-461A-A970-81A7CAD9765A}" srcOrd="1" destOrd="0" presId="urn:microsoft.com/office/officeart/2005/8/layout/list1"/>
    <dgm:cxn modelId="{711DC071-B90D-4B4C-8A91-C9DAD76BD08E}" type="presOf" srcId="{44FE9026-C10A-40AD-B069-B4F33A793E7D}" destId="{9DD45381-CAD9-4851-B7D9-85B262B112BF}" srcOrd="1" destOrd="0" presId="urn:microsoft.com/office/officeart/2005/8/layout/list1"/>
    <dgm:cxn modelId="{DAF23A9A-FBF7-41C9-AD92-A613D32B0170}" type="presOf" srcId="{DC7CA94E-BC44-4A72-99FA-1FBB17DEA647}" destId="{12F3AD26-7E3F-4E41-890E-D6932517B221}" srcOrd="0" destOrd="0" presId="urn:microsoft.com/office/officeart/2005/8/layout/list1"/>
    <dgm:cxn modelId="{01B15100-60CB-4CE0-883E-C36FF0665ABD}" type="presOf" srcId="{86BEA324-84D1-4734-8684-AC30B8729768}" destId="{299A887C-57D2-49E5-9BFE-14FC8F219D08}" srcOrd="0" destOrd="0" presId="urn:microsoft.com/office/officeart/2005/8/layout/list1"/>
    <dgm:cxn modelId="{A43AE37C-5CE6-4265-8E0A-A9D6E4C0E9FB}" type="presOf" srcId="{C275F2A2-DFFA-4E29-B1C4-9E91317A1A5C}" destId="{B6163B7B-9602-4A87-928F-405AB2AE2B4B}" srcOrd="1" destOrd="0" presId="urn:microsoft.com/office/officeart/2005/8/layout/list1"/>
    <dgm:cxn modelId="{BA0C4096-4BD2-4905-B131-D2A148897BAB}" type="presOf" srcId="{FE07C04A-1FCE-4114-9EF7-4BD383DE7DAD}" destId="{DADEC2EF-1199-41A6-83EA-5B47E11D812D}" srcOrd="0" destOrd="0" presId="urn:microsoft.com/office/officeart/2005/8/layout/list1"/>
    <dgm:cxn modelId="{B88B463F-618E-43D9-A3B0-F16376CB5FBF}" type="presOf" srcId="{C275F2A2-DFFA-4E29-B1C4-9E91317A1A5C}" destId="{829AA84D-AEE8-40C0-85FD-9C15DE1B1A11}" srcOrd="0" destOrd="0" presId="urn:microsoft.com/office/officeart/2005/8/layout/list1"/>
    <dgm:cxn modelId="{F950A15C-1817-42BA-9028-5458709314AC}" srcId="{DC7CA94E-BC44-4A72-99FA-1FBB17DEA647}" destId="{44FE9026-C10A-40AD-B069-B4F33A793E7D}" srcOrd="6" destOrd="0" parTransId="{2C4B4641-D786-42A2-A43E-4FF03AB651D0}" sibTransId="{3B427B05-DD84-425B-AA2C-296F3237A60F}"/>
    <dgm:cxn modelId="{10052571-C3A0-433E-AE2E-BBB8B9D0B08C}" srcId="{DC7CA94E-BC44-4A72-99FA-1FBB17DEA647}" destId="{520F1B3F-8250-47B3-9098-1823D62F2CE3}" srcOrd="2" destOrd="0" parTransId="{7917B17F-A6EB-464E-9396-1176E5795E1D}" sibTransId="{A608A31B-E56F-4A27-B33D-3FA9A13BF033}"/>
    <dgm:cxn modelId="{C591F7B6-DA8D-402B-AB58-66547014F72C}" type="presOf" srcId="{8578CA53-7BBA-4447-A133-DC98CC54FAF7}" destId="{FE612FDE-482D-486F-91E5-2738BCD71CCC}" srcOrd="1" destOrd="0" presId="urn:microsoft.com/office/officeart/2005/8/layout/list1"/>
    <dgm:cxn modelId="{370F1F5E-1C95-41C1-969C-099ED9D0FC5E}" type="presOf" srcId="{44FE9026-C10A-40AD-B069-B4F33A793E7D}" destId="{A941948D-9E72-4E20-A864-342CE9D63D2D}" srcOrd="0" destOrd="0" presId="urn:microsoft.com/office/officeart/2005/8/layout/list1"/>
    <dgm:cxn modelId="{E5F04764-7660-4A41-B582-AB97A3C60880}" srcId="{DC7CA94E-BC44-4A72-99FA-1FBB17DEA647}" destId="{8578CA53-7BBA-4447-A133-DC98CC54FAF7}" srcOrd="3" destOrd="0" parTransId="{3C5666AA-F263-4EAC-B950-7D4E79C833C0}" sibTransId="{42EDCA91-3EE8-4839-98D6-CD18C9EF0531}"/>
    <dgm:cxn modelId="{20D0E493-D18C-4A77-9F7D-F2F444AA183E}" type="presOf" srcId="{520F1B3F-8250-47B3-9098-1823D62F2CE3}" destId="{2212ECCB-7D66-4342-AA77-1A9783E97120}" srcOrd="0" destOrd="0" presId="urn:microsoft.com/office/officeart/2005/8/layout/list1"/>
    <dgm:cxn modelId="{D35F18A0-042E-4DCD-A339-A04490A8F836}" type="presOf" srcId="{86BEA324-84D1-4734-8684-AC30B8729768}" destId="{D4077C62-63A7-4B49-8384-137E2EAD5759}" srcOrd="1" destOrd="0" presId="urn:microsoft.com/office/officeart/2005/8/layout/list1"/>
    <dgm:cxn modelId="{2C276373-3FFE-41F2-AABD-A715CDD7F387}" type="presOf" srcId="{520F1B3F-8250-47B3-9098-1823D62F2CE3}" destId="{69EB7AD9-5FF7-437A-A2C9-51DCAA4108F4}" srcOrd="1" destOrd="0" presId="urn:microsoft.com/office/officeart/2005/8/layout/list1"/>
    <dgm:cxn modelId="{18871778-1E86-48CA-B70B-9536AF77AB7E}" srcId="{DC7CA94E-BC44-4A72-99FA-1FBB17DEA647}" destId="{C275F2A2-DFFA-4E29-B1C4-9E91317A1A5C}" srcOrd="1" destOrd="0" parTransId="{1AD4CB56-D181-4016-9747-1F451CC33468}" sibTransId="{71F12654-4378-403F-9FFA-D3130C10A8F0}"/>
    <dgm:cxn modelId="{91C798CA-E84B-416B-ADB4-1DB93005BE4E}" type="presOf" srcId="{76C29F89-E846-4B3C-9583-5443E641F12B}" destId="{6EB2D841-087A-4DD0-92E1-8F0F9A1E78EA}" srcOrd="0" destOrd="0" presId="urn:microsoft.com/office/officeart/2005/8/layout/list1"/>
    <dgm:cxn modelId="{B9C87615-F9D0-4CD0-93A2-9E9E507A94F8}" srcId="{DC7CA94E-BC44-4A72-99FA-1FBB17DEA647}" destId="{76C29F89-E846-4B3C-9583-5443E641F12B}" srcOrd="0" destOrd="0" parTransId="{213C81FD-01FB-4DDC-BF0F-2EA857CD02A8}" sibTransId="{06213760-58AF-4764-947D-E466EC72E98E}"/>
    <dgm:cxn modelId="{565653A7-9A58-4098-A6CA-02973C4F9878}" type="presOf" srcId="{8578CA53-7BBA-4447-A133-DC98CC54FAF7}" destId="{E06F49C0-13C5-40BD-A00D-F32A4F5E8FD6}" srcOrd="0" destOrd="0" presId="urn:microsoft.com/office/officeart/2005/8/layout/list1"/>
    <dgm:cxn modelId="{B3D1EA13-3610-46EB-A43B-C182F42AB362}" srcId="{DC7CA94E-BC44-4A72-99FA-1FBB17DEA647}" destId="{86BEA324-84D1-4734-8684-AC30B8729768}" srcOrd="5" destOrd="0" parTransId="{59791F8B-BA17-467C-8EDB-2EDAC314E78E}" sibTransId="{2294618F-94A1-4E5D-816D-9A769B4D6018}"/>
    <dgm:cxn modelId="{1F868013-545B-4DF2-97F9-59606B8F754E}" srcId="{DC7CA94E-BC44-4A72-99FA-1FBB17DEA647}" destId="{FE07C04A-1FCE-4114-9EF7-4BD383DE7DAD}" srcOrd="4" destOrd="0" parTransId="{EE0F56A4-BEDC-402F-B070-8994ECB44114}" sibTransId="{9FF3F95F-12D6-404A-A077-FED7D954340A}"/>
    <dgm:cxn modelId="{393E1C9C-2360-4A7D-86A4-31DBA71E5181}" type="presOf" srcId="{FE07C04A-1FCE-4114-9EF7-4BD383DE7DAD}" destId="{3DAFDEAB-88D6-457A-AC1D-AA46705CF5EE}" srcOrd="1" destOrd="0" presId="urn:microsoft.com/office/officeart/2005/8/layout/list1"/>
    <dgm:cxn modelId="{57DCF4D5-E687-47E6-87AB-60488C020E3A}" type="presParOf" srcId="{12F3AD26-7E3F-4E41-890E-D6932517B221}" destId="{6977B778-89B9-4AF3-9592-6A68A2BBFC47}" srcOrd="0" destOrd="0" presId="urn:microsoft.com/office/officeart/2005/8/layout/list1"/>
    <dgm:cxn modelId="{A8659C77-8E03-4C67-BAFC-0698D6A28D62}" type="presParOf" srcId="{6977B778-89B9-4AF3-9592-6A68A2BBFC47}" destId="{6EB2D841-087A-4DD0-92E1-8F0F9A1E78EA}" srcOrd="0" destOrd="0" presId="urn:microsoft.com/office/officeart/2005/8/layout/list1"/>
    <dgm:cxn modelId="{C207DFAE-709F-4290-9A98-5D0229F30C62}" type="presParOf" srcId="{6977B778-89B9-4AF3-9592-6A68A2BBFC47}" destId="{CBA178CF-F041-461A-A970-81A7CAD9765A}" srcOrd="1" destOrd="0" presId="urn:microsoft.com/office/officeart/2005/8/layout/list1"/>
    <dgm:cxn modelId="{921B2C67-C3FC-44CE-985D-50721AC7708C}" type="presParOf" srcId="{12F3AD26-7E3F-4E41-890E-D6932517B221}" destId="{A86DC996-C763-4744-B031-4F33BC463564}" srcOrd="1" destOrd="0" presId="urn:microsoft.com/office/officeart/2005/8/layout/list1"/>
    <dgm:cxn modelId="{B2D68F85-5534-415A-890A-8068E2B25A06}" type="presParOf" srcId="{12F3AD26-7E3F-4E41-890E-D6932517B221}" destId="{C3EB9474-D1E6-4ECC-AA37-6B2E63283F81}" srcOrd="2" destOrd="0" presId="urn:microsoft.com/office/officeart/2005/8/layout/list1"/>
    <dgm:cxn modelId="{68A527CD-06B5-4DF0-938A-D33DD419FF8C}" type="presParOf" srcId="{12F3AD26-7E3F-4E41-890E-D6932517B221}" destId="{9261EB00-A01C-4506-A0DE-7554F6B0A03F}" srcOrd="3" destOrd="0" presId="urn:microsoft.com/office/officeart/2005/8/layout/list1"/>
    <dgm:cxn modelId="{8557698C-5784-4F84-B449-4BAD6DD1A3BA}" type="presParOf" srcId="{12F3AD26-7E3F-4E41-890E-D6932517B221}" destId="{FC800925-4CBE-442F-83AE-3191B1162DFD}" srcOrd="4" destOrd="0" presId="urn:microsoft.com/office/officeart/2005/8/layout/list1"/>
    <dgm:cxn modelId="{4946BAA4-F8BD-4EEB-B241-C4C807A4541D}" type="presParOf" srcId="{FC800925-4CBE-442F-83AE-3191B1162DFD}" destId="{829AA84D-AEE8-40C0-85FD-9C15DE1B1A11}" srcOrd="0" destOrd="0" presId="urn:microsoft.com/office/officeart/2005/8/layout/list1"/>
    <dgm:cxn modelId="{4DADCADB-1675-440D-9B94-770D53C8DE7B}" type="presParOf" srcId="{FC800925-4CBE-442F-83AE-3191B1162DFD}" destId="{B6163B7B-9602-4A87-928F-405AB2AE2B4B}" srcOrd="1" destOrd="0" presId="urn:microsoft.com/office/officeart/2005/8/layout/list1"/>
    <dgm:cxn modelId="{FCF9A909-8F65-446F-8D44-B004DD6DBF0C}" type="presParOf" srcId="{12F3AD26-7E3F-4E41-890E-D6932517B221}" destId="{5CC7E624-4375-489B-8DAF-FEA513A817E3}" srcOrd="5" destOrd="0" presId="urn:microsoft.com/office/officeart/2005/8/layout/list1"/>
    <dgm:cxn modelId="{C3454F54-81CF-4FA7-BD2C-3FA401FD9442}" type="presParOf" srcId="{12F3AD26-7E3F-4E41-890E-D6932517B221}" destId="{68A8992D-1EAA-435A-9414-3F57F16E7473}" srcOrd="6" destOrd="0" presId="urn:microsoft.com/office/officeart/2005/8/layout/list1"/>
    <dgm:cxn modelId="{1E23A9D5-C6BF-4870-93D0-1D9FC4E46C71}" type="presParOf" srcId="{12F3AD26-7E3F-4E41-890E-D6932517B221}" destId="{45AC7587-CCFF-4A49-91B1-A2A762B1A85A}" srcOrd="7" destOrd="0" presId="urn:microsoft.com/office/officeart/2005/8/layout/list1"/>
    <dgm:cxn modelId="{E0FC16B9-40F1-43C8-9DDD-A6516A3B00BB}" type="presParOf" srcId="{12F3AD26-7E3F-4E41-890E-D6932517B221}" destId="{DCADE2C6-663F-4CDF-A638-57875AEADDA4}" srcOrd="8" destOrd="0" presId="urn:microsoft.com/office/officeart/2005/8/layout/list1"/>
    <dgm:cxn modelId="{BBC14F41-2CCD-465F-803C-7543CF6796B4}" type="presParOf" srcId="{DCADE2C6-663F-4CDF-A638-57875AEADDA4}" destId="{2212ECCB-7D66-4342-AA77-1A9783E97120}" srcOrd="0" destOrd="0" presId="urn:microsoft.com/office/officeart/2005/8/layout/list1"/>
    <dgm:cxn modelId="{25E1B7ED-D193-40E4-B393-7B5CB3A97839}" type="presParOf" srcId="{DCADE2C6-663F-4CDF-A638-57875AEADDA4}" destId="{69EB7AD9-5FF7-437A-A2C9-51DCAA4108F4}" srcOrd="1" destOrd="0" presId="urn:microsoft.com/office/officeart/2005/8/layout/list1"/>
    <dgm:cxn modelId="{6B385359-F700-4B8A-8EA9-817ADD820253}" type="presParOf" srcId="{12F3AD26-7E3F-4E41-890E-D6932517B221}" destId="{D2BD453C-F0D6-4955-B631-D0DCB0CB5E99}" srcOrd="9" destOrd="0" presId="urn:microsoft.com/office/officeart/2005/8/layout/list1"/>
    <dgm:cxn modelId="{128AE50F-0144-43FD-8B76-DA5877C7D788}" type="presParOf" srcId="{12F3AD26-7E3F-4E41-890E-D6932517B221}" destId="{CEE83990-4AEC-415C-9C3F-F61BC0DD3B99}" srcOrd="10" destOrd="0" presId="urn:microsoft.com/office/officeart/2005/8/layout/list1"/>
    <dgm:cxn modelId="{A43F4E5E-CA01-4DAA-BA97-B17E261BADF4}" type="presParOf" srcId="{12F3AD26-7E3F-4E41-890E-D6932517B221}" destId="{1D70636B-987E-42BC-8A59-969915F060C3}" srcOrd="11" destOrd="0" presId="urn:microsoft.com/office/officeart/2005/8/layout/list1"/>
    <dgm:cxn modelId="{8C41C54F-0ACA-46AB-935B-1772CF6FACC5}" type="presParOf" srcId="{12F3AD26-7E3F-4E41-890E-D6932517B221}" destId="{EB0DE9BD-ADBE-463A-8DFF-9A5C6247CA07}" srcOrd="12" destOrd="0" presId="urn:microsoft.com/office/officeart/2005/8/layout/list1"/>
    <dgm:cxn modelId="{0707A47D-E6AA-49C8-93EF-CF8E4115844B}" type="presParOf" srcId="{EB0DE9BD-ADBE-463A-8DFF-9A5C6247CA07}" destId="{E06F49C0-13C5-40BD-A00D-F32A4F5E8FD6}" srcOrd="0" destOrd="0" presId="urn:microsoft.com/office/officeart/2005/8/layout/list1"/>
    <dgm:cxn modelId="{3A9FFE64-4E7A-4E41-B830-49C1CB19F100}" type="presParOf" srcId="{EB0DE9BD-ADBE-463A-8DFF-9A5C6247CA07}" destId="{FE612FDE-482D-486F-91E5-2738BCD71CCC}" srcOrd="1" destOrd="0" presId="urn:microsoft.com/office/officeart/2005/8/layout/list1"/>
    <dgm:cxn modelId="{45C6424F-3DD0-48E6-A7FF-A06D6FD15826}" type="presParOf" srcId="{12F3AD26-7E3F-4E41-890E-D6932517B221}" destId="{99FEAF67-84F4-43D8-B7C1-8829336422D5}" srcOrd="13" destOrd="0" presId="urn:microsoft.com/office/officeart/2005/8/layout/list1"/>
    <dgm:cxn modelId="{B4EFB786-8874-40A8-91DD-63BB2CF3B7A8}" type="presParOf" srcId="{12F3AD26-7E3F-4E41-890E-D6932517B221}" destId="{45B0D8C7-41BB-41F8-97CB-835190A2BB22}" srcOrd="14" destOrd="0" presId="urn:microsoft.com/office/officeart/2005/8/layout/list1"/>
    <dgm:cxn modelId="{3F9FFEC7-086E-44B4-B885-C0C228BDAC8F}" type="presParOf" srcId="{12F3AD26-7E3F-4E41-890E-D6932517B221}" destId="{9D8373C7-C025-41A0-9A0E-D031387DEFA7}" srcOrd="15" destOrd="0" presId="urn:microsoft.com/office/officeart/2005/8/layout/list1"/>
    <dgm:cxn modelId="{AF9235A3-7AF4-424B-AC93-8EA85E10EC80}" type="presParOf" srcId="{12F3AD26-7E3F-4E41-890E-D6932517B221}" destId="{2F5CACCE-F9C0-48C7-B277-9FF37935F929}" srcOrd="16" destOrd="0" presId="urn:microsoft.com/office/officeart/2005/8/layout/list1"/>
    <dgm:cxn modelId="{31E34DDA-5FE2-478E-8458-37AE4B4054DB}" type="presParOf" srcId="{2F5CACCE-F9C0-48C7-B277-9FF37935F929}" destId="{DADEC2EF-1199-41A6-83EA-5B47E11D812D}" srcOrd="0" destOrd="0" presId="urn:microsoft.com/office/officeart/2005/8/layout/list1"/>
    <dgm:cxn modelId="{9EBF440B-5128-4BDB-8B46-CCD6A8369CCE}" type="presParOf" srcId="{2F5CACCE-F9C0-48C7-B277-9FF37935F929}" destId="{3DAFDEAB-88D6-457A-AC1D-AA46705CF5EE}" srcOrd="1" destOrd="0" presId="urn:microsoft.com/office/officeart/2005/8/layout/list1"/>
    <dgm:cxn modelId="{359063FF-9937-4025-9E36-5FD2E14EA31E}" type="presParOf" srcId="{12F3AD26-7E3F-4E41-890E-D6932517B221}" destId="{261B70AB-79D8-4A1B-9219-673CDF813FBB}" srcOrd="17" destOrd="0" presId="urn:microsoft.com/office/officeart/2005/8/layout/list1"/>
    <dgm:cxn modelId="{725551DA-36C4-4B9A-AF98-BC4F93C5C7DD}" type="presParOf" srcId="{12F3AD26-7E3F-4E41-890E-D6932517B221}" destId="{CC92380D-325B-44B4-A2B1-B93B76393D10}" srcOrd="18" destOrd="0" presId="urn:microsoft.com/office/officeart/2005/8/layout/list1"/>
    <dgm:cxn modelId="{FA3FF9A1-B086-4060-BDEE-41AF2BF6DA98}" type="presParOf" srcId="{12F3AD26-7E3F-4E41-890E-D6932517B221}" destId="{16473AFA-5AC8-47C4-B463-B0FA5A545168}" srcOrd="19" destOrd="0" presId="urn:microsoft.com/office/officeart/2005/8/layout/list1"/>
    <dgm:cxn modelId="{FEEB47F0-E7F5-4CEF-80F9-75A98A18E3D2}" type="presParOf" srcId="{12F3AD26-7E3F-4E41-890E-D6932517B221}" destId="{4903EA4B-B167-48E8-96E8-4749060D9E4A}" srcOrd="20" destOrd="0" presId="urn:microsoft.com/office/officeart/2005/8/layout/list1"/>
    <dgm:cxn modelId="{157EC65A-0EBE-4119-BCD1-E627F5378BD7}" type="presParOf" srcId="{4903EA4B-B167-48E8-96E8-4749060D9E4A}" destId="{299A887C-57D2-49E5-9BFE-14FC8F219D08}" srcOrd="0" destOrd="0" presId="urn:microsoft.com/office/officeart/2005/8/layout/list1"/>
    <dgm:cxn modelId="{5EB202EE-9A3B-4386-9A6A-CA5E2A2417C5}" type="presParOf" srcId="{4903EA4B-B167-48E8-96E8-4749060D9E4A}" destId="{D4077C62-63A7-4B49-8384-137E2EAD5759}" srcOrd="1" destOrd="0" presId="urn:microsoft.com/office/officeart/2005/8/layout/list1"/>
    <dgm:cxn modelId="{87604F42-F0DF-4DA7-B381-5C58F1D1F000}" type="presParOf" srcId="{12F3AD26-7E3F-4E41-890E-D6932517B221}" destId="{18E0EF0B-7BA2-4BDB-95B4-DD6A7B897BB1}" srcOrd="21" destOrd="0" presId="urn:microsoft.com/office/officeart/2005/8/layout/list1"/>
    <dgm:cxn modelId="{45026B12-E9A9-4390-8D03-67A25FF08DCD}" type="presParOf" srcId="{12F3AD26-7E3F-4E41-890E-D6932517B221}" destId="{BFB397DD-8D0D-4C46-ABD4-74335D0D2C5F}" srcOrd="22" destOrd="0" presId="urn:microsoft.com/office/officeart/2005/8/layout/list1"/>
    <dgm:cxn modelId="{FE9FA7E7-E087-42AE-AE98-0FB1FA6B10E1}" type="presParOf" srcId="{12F3AD26-7E3F-4E41-890E-D6932517B221}" destId="{5D5EE724-A15C-4355-B2E8-27F573E6BEDB}" srcOrd="23" destOrd="0" presId="urn:microsoft.com/office/officeart/2005/8/layout/list1"/>
    <dgm:cxn modelId="{B693AE41-30CE-4BDA-A637-A5C543BE8A89}" type="presParOf" srcId="{12F3AD26-7E3F-4E41-890E-D6932517B221}" destId="{8E3F8D36-02DA-44AD-88FF-8146FF7D4417}" srcOrd="24" destOrd="0" presId="urn:microsoft.com/office/officeart/2005/8/layout/list1"/>
    <dgm:cxn modelId="{FA946CD1-43C8-4D1B-B7A4-C223F0D7F35E}" type="presParOf" srcId="{8E3F8D36-02DA-44AD-88FF-8146FF7D4417}" destId="{A941948D-9E72-4E20-A864-342CE9D63D2D}" srcOrd="0" destOrd="0" presId="urn:microsoft.com/office/officeart/2005/8/layout/list1"/>
    <dgm:cxn modelId="{2C5BC261-B9EF-49A9-90F8-F59E486E552F}" type="presParOf" srcId="{8E3F8D36-02DA-44AD-88FF-8146FF7D4417}" destId="{9DD45381-CAD9-4851-B7D9-85B262B112BF}" srcOrd="1" destOrd="0" presId="urn:microsoft.com/office/officeart/2005/8/layout/list1"/>
    <dgm:cxn modelId="{8B0FA680-CC9E-4216-A887-C57F6429B289}" type="presParOf" srcId="{12F3AD26-7E3F-4E41-890E-D6932517B221}" destId="{68757A41-838B-4BDA-8C57-F87EB47B6555}" srcOrd="25" destOrd="0" presId="urn:microsoft.com/office/officeart/2005/8/layout/list1"/>
    <dgm:cxn modelId="{51FA2A9A-3A83-4FFF-BD34-3AEA1F00BB29}" type="presParOf" srcId="{12F3AD26-7E3F-4E41-890E-D6932517B221}" destId="{0C314F67-8BD6-4C30-B829-A7A9877B504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83E1F-69CC-43C1-B4B9-FA2DB046A715}">
      <dsp:nvSpPr>
        <dsp:cNvPr id="0" name=""/>
        <dsp:cNvSpPr/>
      </dsp:nvSpPr>
      <dsp:spPr>
        <a:xfrm>
          <a:off x="0" y="84908"/>
          <a:ext cx="3428999" cy="2057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Оптимизация расходов на содержание аппарата Администрации </a:t>
          </a:r>
          <a:r>
            <a:rPr lang="ru-RU" sz="1900" kern="1200" dirty="0" err="1" smtClean="0">
              <a:solidFill>
                <a:schemeClr val="bg1"/>
              </a:solidFill>
            </a:rPr>
            <a:t>Кисельнинского</a:t>
          </a:r>
          <a:r>
            <a:rPr lang="ru-RU" sz="1900" kern="1200" dirty="0" smtClean="0">
              <a:solidFill>
                <a:schemeClr val="bg1"/>
              </a:solidFill>
            </a:rPr>
            <a:t> сельского поселения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0" y="84908"/>
        <a:ext cx="3428999" cy="2057400"/>
      </dsp:txXfrm>
    </dsp:sp>
    <dsp:sp modelId="{C3277076-4308-4C8A-8F14-C4E93BFB0E8F}">
      <dsp:nvSpPr>
        <dsp:cNvPr id="0" name=""/>
        <dsp:cNvSpPr/>
      </dsp:nvSpPr>
      <dsp:spPr>
        <a:xfrm>
          <a:off x="5715000" y="0"/>
          <a:ext cx="3428999" cy="2057400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Оплата коммунальных услуг с учетом мер по энергосбережению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5715000" y="0"/>
        <a:ext cx="3428999" cy="2057400"/>
      </dsp:txXfrm>
    </dsp:sp>
    <dsp:sp modelId="{49C87FD9-8667-4F31-A036-6F004B586080}">
      <dsp:nvSpPr>
        <dsp:cNvPr id="0" name=""/>
        <dsp:cNvSpPr/>
      </dsp:nvSpPr>
      <dsp:spPr>
        <a:xfrm>
          <a:off x="2811962" y="2548967"/>
          <a:ext cx="3428999" cy="2057400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Основные приоритеты расходов бюджета муниципального образования «</a:t>
          </a:r>
          <a:r>
            <a:rPr lang="ru-RU" sz="1900" kern="1200" dirty="0" err="1" smtClean="0">
              <a:solidFill>
                <a:schemeClr val="bg1"/>
              </a:solidFill>
            </a:rPr>
            <a:t>Кисельнинское</a:t>
          </a:r>
          <a:r>
            <a:rPr lang="ru-RU" sz="1900" kern="1200" dirty="0" smtClean="0">
              <a:solidFill>
                <a:schemeClr val="bg1"/>
              </a:solidFill>
            </a:rPr>
            <a:t> сельское поселение» Волховского муниципального района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2811962" y="2548967"/>
        <a:ext cx="3428999" cy="2057400"/>
      </dsp:txXfrm>
    </dsp:sp>
    <dsp:sp modelId="{6B5D1582-C7D3-41D7-BBEE-0F3F7706C11F}">
      <dsp:nvSpPr>
        <dsp:cNvPr id="0" name=""/>
        <dsp:cNvSpPr/>
      </dsp:nvSpPr>
      <dsp:spPr>
        <a:xfrm>
          <a:off x="5715000" y="4749027"/>
          <a:ext cx="3428999" cy="2057400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Принятие мер по недопущению образования кредиторской задолженности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5715000" y="4749027"/>
        <a:ext cx="3428999" cy="2057400"/>
      </dsp:txXfrm>
    </dsp:sp>
    <dsp:sp modelId="{6B0D83B3-D877-4BC9-AF02-550A716E6B17}">
      <dsp:nvSpPr>
        <dsp:cNvPr id="0" name=""/>
        <dsp:cNvSpPr/>
      </dsp:nvSpPr>
      <dsp:spPr>
        <a:xfrm>
          <a:off x="0" y="4800599"/>
          <a:ext cx="3428999" cy="20574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Обеспечение равномерного и эффективного использования средств бюджета муниципального образования «</a:t>
          </a:r>
          <a:r>
            <a:rPr lang="ru-RU" sz="1900" kern="1200" dirty="0" err="1" smtClean="0">
              <a:solidFill>
                <a:schemeClr val="bg1"/>
              </a:solidFill>
            </a:rPr>
            <a:t>Кисельнинское</a:t>
          </a:r>
          <a:r>
            <a:rPr lang="ru-RU" sz="1900" kern="1200" dirty="0" smtClean="0">
              <a:solidFill>
                <a:schemeClr val="bg1"/>
              </a:solidFill>
            </a:rPr>
            <a:t> сельское поселения»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0" y="4800599"/>
        <a:ext cx="3428999" cy="2057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B9474-D1E6-4ECC-AA37-6B2E63283F81}">
      <dsp:nvSpPr>
        <dsp:cNvPr id="0" name=""/>
        <dsp:cNvSpPr/>
      </dsp:nvSpPr>
      <dsp:spPr>
        <a:xfrm>
          <a:off x="0" y="310261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178CF-F041-461A-A970-81A7CAD9765A}">
      <dsp:nvSpPr>
        <dsp:cNvPr id="0" name=""/>
        <dsp:cNvSpPr/>
      </dsp:nvSpPr>
      <dsp:spPr>
        <a:xfrm>
          <a:off x="82354" y="124635"/>
          <a:ext cx="7835792" cy="54112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1.«Обеспечение мер безопасности на территории муниципального образования «Кисельнинское сельское поселение»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08769" y="151050"/>
        <a:ext cx="7782962" cy="488292"/>
      </dsp:txXfrm>
    </dsp:sp>
    <dsp:sp modelId="{68A8992D-1EAA-435A-9414-3F57F16E7473}">
      <dsp:nvSpPr>
        <dsp:cNvPr id="0" name=""/>
        <dsp:cNvSpPr/>
      </dsp:nvSpPr>
      <dsp:spPr>
        <a:xfrm>
          <a:off x="0" y="874054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63B7B-9602-4A87-928F-405AB2AE2B4B}">
      <dsp:nvSpPr>
        <dsp:cNvPr id="0" name=""/>
        <dsp:cNvSpPr/>
      </dsp:nvSpPr>
      <dsp:spPr>
        <a:xfrm>
          <a:off x="10343" y="933547"/>
          <a:ext cx="7835792" cy="310352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2.«Развитие культуры и физкультуры на территории муниципального образования «Кисельнинское сельское поселение»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493" y="948697"/>
        <a:ext cx="7805492" cy="280052"/>
      </dsp:txXfrm>
    </dsp:sp>
    <dsp:sp modelId="{CEE83990-4AEC-415C-9C3F-F61BC0DD3B99}">
      <dsp:nvSpPr>
        <dsp:cNvPr id="0" name=""/>
        <dsp:cNvSpPr/>
      </dsp:nvSpPr>
      <dsp:spPr>
        <a:xfrm>
          <a:off x="0" y="1622589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B7AD9-5FF7-437A-A2C9-51DCAA4108F4}">
      <dsp:nvSpPr>
        <dsp:cNvPr id="0" name=""/>
        <dsp:cNvSpPr/>
      </dsp:nvSpPr>
      <dsp:spPr>
        <a:xfrm>
          <a:off x="82354" y="1429741"/>
          <a:ext cx="7835792" cy="49509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3.«Противодействие коррупции в муниципальном образовании «Кисельнинское сельское поселение»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06523" y="1453910"/>
        <a:ext cx="7787454" cy="446757"/>
      </dsp:txXfrm>
    </dsp:sp>
    <dsp:sp modelId="{45B0D8C7-41BB-41F8-97CB-835190A2BB22}">
      <dsp:nvSpPr>
        <dsp:cNvPr id="0" name=""/>
        <dsp:cNvSpPr/>
      </dsp:nvSpPr>
      <dsp:spPr>
        <a:xfrm>
          <a:off x="0" y="2683413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12FDE-482D-486F-91E5-2738BCD71CCC}">
      <dsp:nvSpPr>
        <dsp:cNvPr id="0" name=""/>
        <dsp:cNvSpPr/>
      </dsp:nvSpPr>
      <dsp:spPr>
        <a:xfrm>
          <a:off x="82354" y="2194391"/>
          <a:ext cx="7835792" cy="80738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4.«О содействии участию населения в осуществлении местного самоуправления в иных формах на территории административного центра деревни </a:t>
          </a:r>
          <a:r>
            <a:rPr lang="ru-RU" sz="1400" b="1" kern="1200" dirty="0" err="1" smtClean="0">
              <a:solidFill>
                <a:schemeClr val="tx1"/>
              </a:solidFill>
            </a:rPr>
            <a:t>Кисельня</a:t>
          </a:r>
          <a:r>
            <a:rPr lang="ru-RU" sz="1400" b="1" kern="1200" dirty="0" smtClean="0">
              <a:solidFill>
                <a:schemeClr val="tx1"/>
              </a:solidFill>
            </a:rPr>
            <a:t> муниципального образования «Кисельнинское сельское поселение» Волховского муниципального района Ленинградской области»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21767" y="2233804"/>
        <a:ext cx="7756966" cy="728557"/>
      </dsp:txXfrm>
    </dsp:sp>
    <dsp:sp modelId="{CC92380D-325B-44B4-A2B1-B93B76393D10}">
      <dsp:nvSpPr>
        <dsp:cNvPr id="0" name=""/>
        <dsp:cNvSpPr/>
      </dsp:nvSpPr>
      <dsp:spPr>
        <a:xfrm>
          <a:off x="0" y="3575306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FDEAB-88D6-457A-AC1D-AA46705CF5EE}">
      <dsp:nvSpPr>
        <dsp:cNvPr id="0" name=""/>
        <dsp:cNvSpPr/>
      </dsp:nvSpPr>
      <dsp:spPr>
        <a:xfrm>
          <a:off x="10343" y="3220731"/>
          <a:ext cx="7835792" cy="638453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5 «Благоустройство территории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b="1" kern="1200" dirty="0" smtClean="0">
              <a:solidFill>
                <a:schemeClr val="tx1"/>
              </a:solidFill>
            </a:rPr>
            <a:t>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1510" y="3251898"/>
        <a:ext cx="7773458" cy="576119"/>
      </dsp:txXfrm>
    </dsp:sp>
    <dsp:sp modelId="{BFB397DD-8D0D-4C46-ABD4-74335D0D2C5F}">
      <dsp:nvSpPr>
        <dsp:cNvPr id="0" name=""/>
        <dsp:cNvSpPr/>
      </dsp:nvSpPr>
      <dsp:spPr>
        <a:xfrm>
          <a:off x="0" y="4289839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77C62-63A7-4B49-8384-137E2EAD5759}">
      <dsp:nvSpPr>
        <dsp:cNvPr id="0" name=""/>
        <dsp:cNvSpPr/>
      </dsp:nvSpPr>
      <dsp:spPr>
        <a:xfrm>
          <a:off x="0" y="4301099"/>
          <a:ext cx="7835792" cy="46109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6.«Устойчивое общественное развитие в муниципальном образовании «Кисельнинское сельское поселение» Волховского муниципального района Ленинградской области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2509" y="4323608"/>
        <a:ext cx="7790774" cy="416074"/>
      </dsp:txXfrm>
    </dsp:sp>
    <dsp:sp modelId="{0C314F67-8BD6-4C30-B829-A7A9877B5044}">
      <dsp:nvSpPr>
        <dsp:cNvPr id="0" name=""/>
        <dsp:cNvSpPr/>
      </dsp:nvSpPr>
      <dsp:spPr>
        <a:xfrm>
          <a:off x="0" y="516523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45381-CAD9-4851-B7D9-85B262B112BF}">
      <dsp:nvSpPr>
        <dsp:cNvPr id="0" name=""/>
        <dsp:cNvSpPr/>
      </dsp:nvSpPr>
      <dsp:spPr>
        <a:xfrm>
          <a:off x="10343" y="4843151"/>
          <a:ext cx="7835792" cy="62195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7.«Устойчивое развитие сельских территорий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0704" y="4873512"/>
        <a:ext cx="7775070" cy="561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B9474-D1E6-4ECC-AA37-6B2E63283F81}">
      <dsp:nvSpPr>
        <dsp:cNvPr id="0" name=""/>
        <dsp:cNvSpPr/>
      </dsp:nvSpPr>
      <dsp:spPr>
        <a:xfrm>
          <a:off x="0" y="608640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178CF-F041-461A-A970-81A7CAD9765A}">
      <dsp:nvSpPr>
        <dsp:cNvPr id="0" name=""/>
        <dsp:cNvSpPr/>
      </dsp:nvSpPr>
      <dsp:spPr>
        <a:xfrm>
          <a:off x="0" y="257836"/>
          <a:ext cx="7835792" cy="63188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8."Совершенствование и развитие сети автомобильных  дорог и дворовых территорий муниципального образования «</a:t>
          </a:r>
          <a:r>
            <a:rPr lang="ru-RU" sz="1400" b="1" kern="1200" dirty="0" err="1" smtClean="0">
              <a:solidFill>
                <a:schemeClr val="tx1"/>
              </a:solidFill>
            </a:rPr>
            <a:t>Кисельнинского</a:t>
          </a:r>
          <a:r>
            <a:rPr lang="ru-RU" sz="1400" b="1" kern="1200" dirty="0" smtClean="0">
              <a:solidFill>
                <a:schemeClr val="tx1"/>
              </a:solidFill>
            </a:rPr>
            <a:t> сельского поселения» Волховского муниципального района Ленинградской области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0846" y="288682"/>
        <a:ext cx="7774100" cy="570188"/>
      </dsp:txXfrm>
    </dsp:sp>
    <dsp:sp modelId="{68A8992D-1EAA-435A-9414-3F57F16E7473}">
      <dsp:nvSpPr>
        <dsp:cNvPr id="0" name=""/>
        <dsp:cNvSpPr/>
      </dsp:nvSpPr>
      <dsp:spPr>
        <a:xfrm>
          <a:off x="0" y="1526041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63B7B-9602-4A87-928F-405AB2AE2B4B}">
      <dsp:nvSpPr>
        <dsp:cNvPr id="0" name=""/>
        <dsp:cNvSpPr/>
      </dsp:nvSpPr>
      <dsp:spPr>
        <a:xfrm>
          <a:off x="10343" y="1154015"/>
          <a:ext cx="7835792" cy="69564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9.«Борьба с борщевиком Сосновского на территории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301" y="1187973"/>
        <a:ext cx="7767876" cy="627725"/>
      </dsp:txXfrm>
    </dsp:sp>
    <dsp:sp modelId="{CEE83990-4AEC-415C-9C3F-F61BC0DD3B99}">
      <dsp:nvSpPr>
        <dsp:cNvPr id="0" name=""/>
        <dsp:cNvSpPr/>
      </dsp:nvSpPr>
      <dsp:spPr>
        <a:xfrm>
          <a:off x="0" y="2442157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B7AD9-5FF7-437A-A2C9-51DCAA4108F4}">
      <dsp:nvSpPr>
        <dsp:cNvPr id="0" name=""/>
        <dsp:cNvSpPr/>
      </dsp:nvSpPr>
      <dsp:spPr>
        <a:xfrm>
          <a:off x="82354" y="2012267"/>
          <a:ext cx="7835792" cy="69435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10.«Обеспечение устойчивого функционирования и развития коммунальной и инженерной инфраструктуры и повышение </a:t>
          </a:r>
          <a:r>
            <a:rPr lang="ru-RU" sz="1400" b="1" kern="1200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400" b="1" kern="1200" dirty="0" smtClean="0">
              <a:solidFill>
                <a:schemeClr val="tx1"/>
              </a:solidFill>
            </a:rPr>
            <a:t> на территории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16250" y="2046163"/>
        <a:ext cx="7768000" cy="626563"/>
      </dsp:txXfrm>
    </dsp:sp>
    <dsp:sp modelId="{45B0D8C7-41BB-41F8-97CB-835190A2BB22}">
      <dsp:nvSpPr>
        <dsp:cNvPr id="0" name=""/>
        <dsp:cNvSpPr/>
      </dsp:nvSpPr>
      <dsp:spPr>
        <a:xfrm>
          <a:off x="0" y="3370378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12FDE-482D-486F-91E5-2738BCD71CCC}">
      <dsp:nvSpPr>
        <dsp:cNvPr id="0" name=""/>
        <dsp:cNvSpPr/>
      </dsp:nvSpPr>
      <dsp:spPr>
        <a:xfrm>
          <a:off x="10343" y="3024335"/>
          <a:ext cx="7835792" cy="70646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11.«Обеспечение качественным жильем граждан на территории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4830" y="3058822"/>
        <a:ext cx="7766818" cy="637486"/>
      </dsp:txXfrm>
    </dsp:sp>
    <dsp:sp modelId="{CC92380D-325B-44B4-A2B1-B93B76393D10}">
      <dsp:nvSpPr>
        <dsp:cNvPr id="0" name=""/>
        <dsp:cNvSpPr/>
      </dsp:nvSpPr>
      <dsp:spPr>
        <a:xfrm>
          <a:off x="0" y="4420083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FDEAB-88D6-457A-AC1D-AA46705CF5EE}">
      <dsp:nvSpPr>
        <dsp:cNvPr id="0" name=""/>
        <dsp:cNvSpPr/>
      </dsp:nvSpPr>
      <dsp:spPr>
        <a:xfrm>
          <a:off x="10343" y="3840532"/>
          <a:ext cx="7835792" cy="827944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12."Развитие и поддержка малого и среднего предпринимательства в муниципальном образовании «Кисельнинское сельское поселение» Волховского муниципального района Ленинградской области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50760" y="3880949"/>
        <a:ext cx="7754958" cy="747110"/>
      </dsp:txXfrm>
    </dsp:sp>
    <dsp:sp modelId="{BFB397DD-8D0D-4C46-ABD4-74335D0D2C5F}">
      <dsp:nvSpPr>
        <dsp:cNvPr id="0" name=""/>
        <dsp:cNvSpPr/>
      </dsp:nvSpPr>
      <dsp:spPr>
        <a:xfrm>
          <a:off x="0" y="5045299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77C62-63A7-4B49-8384-137E2EAD5759}">
      <dsp:nvSpPr>
        <dsp:cNvPr id="0" name=""/>
        <dsp:cNvSpPr/>
      </dsp:nvSpPr>
      <dsp:spPr>
        <a:xfrm>
          <a:off x="82354" y="5011282"/>
          <a:ext cx="7835792" cy="40345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13.«Сбор, воспроизведение в документальном виде сведений об объектах недвижимости, инвентаризация и оценка их стоимости»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02049" y="5030977"/>
        <a:ext cx="7796402" cy="364066"/>
      </dsp:txXfrm>
    </dsp:sp>
    <dsp:sp modelId="{0C314F67-8BD6-4C30-B829-A7A9877B5044}">
      <dsp:nvSpPr>
        <dsp:cNvPr id="0" name=""/>
        <dsp:cNvSpPr/>
      </dsp:nvSpPr>
      <dsp:spPr>
        <a:xfrm>
          <a:off x="0" y="5993014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45381-CAD9-4851-B7D9-85B262B112BF}">
      <dsp:nvSpPr>
        <dsp:cNvPr id="0" name=""/>
        <dsp:cNvSpPr/>
      </dsp:nvSpPr>
      <dsp:spPr>
        <a:xfrm>
          <a:off x="10343" y="5529446"/>
          <a:ext cx="7835792" cy="725955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14.«Социальная поддержка отдельных категорий граждан на территории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5781" y="5564884"/>
        <a:ext cx="7764916" cy="655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876AA-EB4A-44B2-AD93-E482743CDCB6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644F5-D7D5-4F03-B96B-FAD132DB8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6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644F5-D7D5-4F03-B96B-FAD132DB82B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E7E6DB-C5A7-4838-B73C-7FB3E1AD3EE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«Создание и содержание мест (площадок) накопления твердых коммунальных отходов на территории муниципального образования «Кисельнинское сельское поселение» </a:t>
            </a:r>
            <a:r>
              <a:rPr lang="ru-RU" dirty="0" err="1" smtClean="0"/>
              <a:t>Волховского</a:t>
            </a:r>
            <a:r>
              <a:rPr lang="ru-RU" dirty="0" smtClean="0"/>
              <a:t> муниципального района </a:t>
            </a:r>
            <a:r>
              <a:rPr lang="ru-RU" smtClean="0"/>
              <a:t>Ленинградской области, Оснащение мест (площадок) накопления твердых коммунальных отходов емкостями для накопления-3518,0 </a:t>
            </a:r>
            <a:r>
              <a:rPr lang="ru-RU" dirty="0" smtClean="0"/>
              <a:t>тыс. </a:t>
            </a:r>
            <a:r>
              <a:rPr lang="ru-RU" dirty="0" err="1" smtClean="0"/>
              <a:t>руб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644F5-D7D5-4F03-B96B-FAD132DB82B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0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37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0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3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70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3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0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9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8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7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0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1E096-99F5-4019-8AD4-F516BC62DCD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0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r>
              <a:rPr lang="ru-RU" altLang="ru-RU" sz="1800" dirty="0" smtClean="0"/>
              <a:t>Уважаемые жители </a:t>
            </a:r>
            <a:r>
              <a:rPr lang="ru-RU" altLang="ru-RU" sz="1800" dirty="0" err="1" smtClean="0"/>
              <a:t>Кисельнинского</a:t>
            </a:r>
            <a:r>
              <a:rPr lang="ru-RU" altLang="ru-RU" sz="1800" dirty="0" smtClean="0"/>
              <a:t> сельского поселения!</a:t>
            </a:r>
            <a:br>
              <a:rPr lang="ru-RU" altLang="ru-RU" sz="1800" dirty="0" smtClean="0"/>
            </a:br>
            <a:r>
              <a:rPr lang="ru-RU" altLang="ru-RU" sz="1800" dirty="0" smtClean="0"/>
              <a:t>Администрация муниципального образования «Кисельнинское сельское поселение» представляет Вам «Бюджет для граждан», созданный для обеспечения прозрачности и открытости бюджетного процесса. Наверняка многих волнует вопрос: «На какие цели расходуются средства местного бюджета?» Каждый вправе в максимально удобной и доступной форме получать информацию о направлениях бюджетной политики, проводимой на территории </a:t>
            </a:r>
            <a:r>
              <a:rPr lang="ru-RU" altLang="ru-RU" sz="1800" dirty="0" err="1" smtClean="0"/>
              <a:t>Кисельнинского</a:t>
            </a:r>
            <a:r>
              <a:rPr lang="ru-RU" altLang="ru-RU" sz="1800" dirty="0" smtClean="0"/>
              <a:t> сельского поселения, чтобы иметь возможность самостоятельно делать выводы об эффективности расходования средств.</a:t>
            </a:r>
            <a:br>
              <a:rPr lang="ru-RU" altLang="ru-RU" sz="1800" dirty="0" smtClean="0"/>
            </a:b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sz="1800" dirty="0" smtClean="0"/>
              <a:t>     </a:t>
            </a:r>
            <a:br>
              <a:rPr lang="ru-RU" altLang="ru-RU" sz="1800" dirty="0" smtClean="0"/>
            </a:b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sz="1800" dirty="0" smtClean="0"/>
              <a:t>     </a:t>
            </a:r>
            <a:r>
              <a:rPr lang="ru-RU" altLang="ru-RU" sz="1800" dirty="0"/>
              <a:t>        Глава </a:t>
            </a:r>
            <a:r>
              <a:rPr lang="ru-RU" altLang="ru-RU" sz="1800" dirty="0" smtClean="0"/>
              <a:t>Администрации МО Кисельнинское СП                          С.Г. Белугин</a:t>
            </a:r>
          </a:p>
        </p:txBody>
      </p:sp>
    </p:spTree>
    <p:extLst>
      <p:ext uri="{BB962C8B-B14F-4D97-AF65-F5344CB8AC3E}">
        <p14:creationId xmlns:p14="http://schemas.microsoft.com/office/powerpoint/2010/main" val="3345767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5830"/>
            <a:ext cx="8928992" cy="908720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Муниципальная программа «Развитие культуры и физкультуры на территории муниципального образования «Кисельнинское сельское поселение» Волховского муниципального района Ленинградской области </a:t>
            </a:r>
            <a:r>
              <a:rPr lang="ru-RU" sz="1300" b="1" dirty="0" smtClean="0"/>
              <a:t>7289,9 тыс. руб.</a:t>
            </a:r>
            <a:br>
              <a:rPr lang="ru-RU" sz="1300" b="1" dirty="0" smtClean="0"/>
            </a:br>
            <a:endParaRPr lang="ru-RU" sz="1600" b="1" dirty="0"/>
          </a:p>
        </p:txBody>
      </p:sp>
      <p:pic>
        <p:nvPicPr>
          <p:cNvPr id="3074" name="Picture 2" descr="C:\Users\User\Desktop\Docs\Администрация\2018\2019\презентации\культур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574"/>
            <a:ext cx="885698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/>
              <a:t>Муниципальная программа "Совершенствование </a:t>
            </a:r>
            <a:r>
              <a:rPr lang="ru-RU" sz="1200" b="1" dirty="0"/>
              <a:t>и развитие сети автомобильных  </a:t>
            </a:r>
            <a:r>
              <a:rPr lang="ru-RU" sz="1200" b="1" dirty="0" smtClean="0"/>
              <a:t> </a:t>
            </a:r>
            <a:r>
              <a:rPr lang="ru-RU" sz="1200" b="1" dirty="0"/>
              <a:t>дорог и дворовых территорий муниципального образования «</a:t>
            </a:r>
            <a:r>
              <a:rPr lang="ru-RU" sz="1200" b="1" dirty="0" err="1"/>
              <a:t>Кисельнинского</a:t>
            </a:r>
            <a:r>
              <a:rPr lang="ru-RU" sz="1200" b="1" dirty="0"/>
              <a:t> сельского поселения» Волховского муниципального района Ленинградской </a:t>
            </a:r>
            <a:r>
              <a:rPr lang="ru-RU" sz="1200" b="1" dirty="0" smtClean="0"/>
              <a:t>области 3160,6тыс. руб.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/>
          </a:p>
        </p:txBody>
      </p:sp>
      <p:pic>
        <p:nvPicPr>
          <p:cNvPr id="1026" name="Picture 2" descr="C:\Users\User\Downloads\Рисунок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4400"/>
            <a:ext cx="7920880" cy="36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Муниципальная программа «Благоустройство территории</a:t>
            </a:r>
            <a:r>
              <a:rPr lang="ru-RU" sz="1200" dirty="0" smtClean="0"/>
              <a:t> </a:t>
            </a:r>
            <a:r>
              <a:rPr lang="ru-RU" sz="1200" b="1" dirty="0" smtClean="0"/>
              <a:t>муниципального образования «Кисельнинское сельское поселение» Волховского муниципального района Ленинградской области </a:t>
            </a:r>
            <a:r>
              <a:rPr lang="ru-RU" sz="1800" dirty="0" smtClean="0"/>
              <a:t>– </a:t>
            </a:r>
            <a:r>
              <a:rPr lang="ru-RU" sz="1800" b="1" dirty="0" smtClean="0"/>
              <a:t>200,1 </a:t>
            </a:r>
            <a:r>
              <a:rPr lang="ru-RU" sz="1200" b="1" dirty="0" smtClean="0"/>
              <a:t>тыс. руб. (МБ)</a:t>
            </a:r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889171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b="1" dirty="0" smtClean="0"/>
              <a:t>обрезка </a:t>
            </a:r>
            <a:r>
              <a:rPr lang="ru-RU" sz="1200" b="1" dirty="0"/>
              <a:t>деревьев, кустарников 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              и </a:t>
            </a:r>
            <a:r>
              <a:rPr lang="ru-RU" sz="1200" b="1" dirty="0"/>
              <a:t>удаление </a:t>
            </a:r>
            <a:r>
              <a:rPr lang="ru-RU" sz="1200" b="1" dirty="0" smtClean="0"/>
              <a:t>сухостоя</a:t>
            </a:r>
            <a:endParaRPr lang="ru-RU" sz="1200" b="1" dirty="0"/>
          </a:p>
        </p:txBody>
      </p:sp>
      <p:pic>
        <p:nvPicPr>
          <p:cNvPr id="5122" name="Picture 2" descr="http://www.campingmanitoulin.com/uploads/posts/2016-05/1464474655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374232" cy="423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91805" y="5877272"/>
            <a:ext cx="52205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мероприятия </a:t>
            </a:r>
            <a:r>
              <a:rPr lang="ru-RU" sz="1200" b="1" dirty="0"/>
              <a:t>в области содержания мест </a:t>
            </a:r>
            <a:r>
              <a:rPr lang="ru-RU" sz="1200" b="1" dirty="0" smtClean="0"/>
              <a:t>захоронения – </a:t>
            </a:r>
            <a:r>
              <a:rPr lang="ru-RU" sz="1400" b="1" dirty="0" smtClean="0"/>
              <a:t>985,6</a:t>
            </a:r>
            <a:r>
              <a:rPr lang="ru-RU" sz="1200" b="1" dirty="0" smtClean="0"/>
              <a:t> тыс. руб.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8438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Docs\Администрация\2018\2019\презентации\20181218_163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0"/>
            <a:ext cx="8229600" cy="11247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/>
              <a:t>Прочее благоустройство 712,3 тыс. руб. (МБ)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303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0"/>
            <a:ext cx="10930781" cy="932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96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Docs\Администрация\2018\2019\презентации\0040-040-Spasibo-za-vnima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79387" y="1950046"/>
            <a:ext cx="8785225" cy="12108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/>
            <a:r>
              <a:rPr lang="ru-RU" altLang="ru-RU" sz="2400" b="1" dirty="0" smtClean="0">
                <a:solidFill>
                  <a:srgbClr val="002060"/>
                </a:solidFill>
              </a:rPr>
              <a:t>Бюджет муниципального образования «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Кисельнинское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сельское поселение» Волховского муниципального района </a:t>
            </a:r>
          </a:p>
          <a:p>
            <a:pPr marL="63500"/>
            <a:r>
              <a:rPr lang="ru-RU" altLang="ru-RU" sz="2400" b="1" dirty="0" smtClean="0">
                <a:solidFill>
                  <a:srgbClr val="002060"/>
                </a:solidFill>
              </a:rPr>
              <a:t>на 2021 год</a:t>
            </a:r>
          </a:p>
        </p:txBody>
      </p:sp>
      <p:pic>
        <p:nvPicPr>
          <p:cNvPr id="3" name="Picture 2" descr="https://images.vector-images.com/47/kiselnja_selo_co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9478"/>
            <a:ext cx="1857375" cy="19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опия 20170410_12114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3717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8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Бюджет и его составные части</a:t>
            </a:r>
            <a:br>
              <a:rPr lang="ru-RU" sz="20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26768" cy="2260847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/>
              <a:t>Доходы бюджета </a:t>
            </a:r>
            <a:r>
              <a:rPr lang="ru-RU" dirty="0" smtClean="0"/>
              <a:t>– поступающие в бюджет денежные средства          (налоговые, неналоговые, безвозмездные поступления)</a:t>
            </a:r>
            <a:endParaRPr lang="ru-RU" dirty="0"/>
          </a:p>
        </p:txBody>
      </p:sp>
      <p:sp useBgFill="1"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260847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/>
              <a:t>Расходы бюджета</a:t>
            </a:r>
            <a:r>
              <a:rPr lang="ru-RU" dirty="0" smtClean="0"/>
              <a:t> – выплачиваемые из бюджета денежные средства (культура, благоустройство, </a:t>
            </a:r>
            <a:r>
              <a:rPr lang="ru-RU" dirty="0" err="1" smtClean="0"/>
              <a:t>жкх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т.д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644008" y="1628800"/>
            <a:ext cx="4038600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2624708" y="4300431"/>
            <a:ext cx="4038600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82815"/>
            <a:ext cx="4035425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arhivurokov.ru/videouroki/html/2015/11/02/98720229/img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5616624" cy="30174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97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79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образования «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Кисельнинского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сельского</a:t>
            </a:r>
            <a:b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          поселения Волховского муниципального района» на 2021 год 						                                     тыс. руб.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542973"/>
              </p:ext>
            </p:extLst>
          </p:nvPr>
        </p:nvGraphicFramePr>
        <p:xfrm>
          <a:off x="179512" y="1628800"/>
          <a:ext cx="8712968" cy="416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824536"/>
              </a:tblGrid>
              <a:tr h="43979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Показатель</a:t>
                      </a:r>
                      <a:endParaRPr lang="ru-RU" sz="1800" dirty="0"/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2021год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</a:tr>
              <a:tr h="64032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1.Доходы, всего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44023,3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</a:tr>
              <a:tr h="3532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</a:tr>
              <a:tr h="5651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17561,1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</a:tr>
              <a:tr h="5578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26462,2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</a:tr>
              <a:tr h="3606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2.Расходы, всего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44925,6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</a:tr>
              <a:tr h="5181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Дефицит (-),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(+)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902,3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</a:tr>
              <a:tr h="7314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4.Источники финансирования дефицита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902,3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6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486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«Кисельнинское сельское поселение» Волховского муниципального района Ленинградской области на 2021 год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955152"/>
              </p:ext>
            </p:extLst>
          </p:nvPr>
        </p:nvGraphicFramePr>
        <p:xfrm>
          <a:off x="1399" y="476672"/>
          <a:ext cx="9142601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98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9731276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rot="5400000">
            <a:off x="1475085" y="3410612"/>
            <a:ext cx="1143000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>
            <a:off x="1403647" y="2267612"/>
            <a:ext cx="1143000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286500" y="2286000"/>
            <a:ext cx="1143000" cy="1071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81270" y="3357563"/>
            <a:ext cx="1285875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229600" cy="6480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«Кисельнинское сельское поселение» Волховского муниципального района на 2021 год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386021"/>
              </p:ext>
            </p:extLst>
          </p:nvPr>
        </p:nvGraphicFramePr>
        <p:xfrm>
          <a:off x="0" y="764704"/>
          <a:ext cx="914400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50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15300" cy="500062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Кисельнинского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 и доля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бюджетных средств в общем объеме расходов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720374"/>
              </p:ext>
            </p:extLst>
          </p:nvPr>
        </p:nvGraphicFramePr>
        <p:xfrm>
          <a:off x="457200" y="1000109"/>
          <a:ext cx="8229600" cy="557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279450"/>
              </p:ext>
            </p:extLst>
          </p:nvPr>
        </p:nvGraphicFramePr>
        <p:xfrm>
          <a:off x="457200" y="44624"/>
          <a:ext cx="8229600" cy="6529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0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647</Words>
  <Application>Microsoft Office PowerPoint</Application>
  <PresentationFormat>Экран (4:3)</PresentationFormat>
  <Paragraphs>74</Paragraphs>
  <Slides>15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Уважаемые жители Кисельнинского сельского поселения! Администрация муниципального образования «Кисельнинское сельское поселение» представляет Вам «Бюджет для граждан», созданный для обеспечения прозрачности и открытости бюджетного процесса. Наверняка многих волнует вопрос: «На какие цели расходуются средства местного бюджета?» Каждый вправе в максимально удобной и доступной форме получать информацию о направлениях бюджетной политики, проводимой на территории Кисельнинского сельского поселения, чтобы иметь возможность самостоятельно делать выводы об эффективности расходования средств.                      Глава Администрации МО Кисельнинское СП                          С.Г. Белугин</vt:lpstr>
      <vt:lpstr>Презентация PowerPoint</vt:lpstr>
      <vt:lpstr>Бюджет и его составные части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vt:lpstr>
      <vt:lpstr>Основные параметры бюджета муниципального образования «Кисельнинского сельского             поселения Волховского муниципального района» на 2021 год                                            тыс. руб.</vt:lpstr>
      <vt:lpstr>Доходы бюджета муниципального образования «Кисельнинское сельское поселение» Волховского муниципального района Ленинградской области на 2021 год</vt:lpstr>
      <vt:lpstr>Презентация PowerPoint</vt:lpstr>
      <vt:lpstr>Расходы бюджета муниципального образования «Кисельнинское сельское поселение» Волховского муниципального района на 2021 год</vt:lpstr>
      <vt:lpstr>Муниципальные программы Кисельнинского сельского поселения и доля бюджетных средств в общем объеме расходов</vt:lpstr>
      <vt:lpstr>Презентация PowerPoint</vt:lpstr>
      <vt:lpstr>Муниципальная программа «Развитие культуры и физкультуры на территории муниципального образования «Кисельнинское сельское поселение» Волховского муниципального района Ленинградской области 7289,9 тыс. руб. </vt:lpstr>
      <vt:lpstr>Муниципальная программа "Совершенствование и развитие сети автомобильных   дорог и дворовых территорий муниципального образования «Кисельнинского сельского поселения» Волховского муниципального района Ленинградской области 3160,6тыс. руб.   </vt:lpstr>
      <vt:lpstr>Муниципальная программа «Благоустройство территории муниципального образования «Кисельнинское сельское поселение» Волховского муниципального района Ленинградской области – 200,1 тыс. руб. (МБ)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64</cp:revision>
  <dcterms:created xsi:type="dcterms:W3CDTF">2018-12-14T19:03:26Z</dcterms:created>
  <dcterms:modified xsi:type="dcterms:W3CDTF">2023-03-03T07:52:42Z</dcterms:modified>
</cp:coreProperties>
</file>