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diagrams/colors11.xml" ContentType="application/vnd.openxmlformats-officedocument.drawingml.diagramColor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1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charts/chart4.xml" ContentType="application/vnd.openxmlformats-officedocument.drawingml.chart+xml"/>
  <Override PartName="/ppt/diagrams/quickStyle10.xml" ContentType="application/vnd.openxmlformats-officedocument.drawingml.diagramStyl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diagrams/data11.xml" ContentType="application/vnd.openxmlformats-officedocument.drawingml.diagramData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charts/chart5.xml" ContentType="application/vnd.openxmlformats-officedocument.drawingml.chart+xml"/>
  <Override PartName="/ppt/diagrams/quickStyle11.xml" ContentType="application/vnd.openxmlformats-officedocument.drawingml.diagramStyl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14" r:id="rId1"/>
  </p:sldMasterIdLst>
  <p:notesMasterIdLst>
    <p:notesMasterId r:id="rId115"/>
  </p:notesMasterIdLst>
  <p:sldIdLst>
    <p:sldId id="536" r:id="rId2"/>
    <p:sldId id="257" r:id="rId3"/>
    <p:sldId id="297" r:id="rId4"/>
    <p:sldId id="435" r:id="rId5"/>
    <p:sldId id="506" r:id="rId6"/>
    <p:sldId id="491" r:id="rId7"/>
    <p:sldId id="507" r:id="rId8"/>
    <p:sldId id="559" r:id="rId9"/>
    <p:sldId id="492" r:id="rId10"/>
    <p:sldId id="488" r:id="rId11"/>
    <p:sldId id="490" r:id="rId12"/>
    <p:sldId id="580" r:id="rId13"/>
    <p:sldId id="493" r:id="rId14"/>
    <p:sldId id="508" r:id="rId15"/>
    <p:sldId id="573" r:id="rId16"/>
    <p:sldId id="540" r:id="rId17"/>
    <p:sldId id="324" r:id="rId18"/>
    <p:sldId id="301" r:id="rId19"/>
    <p:sldId id="300" r:id="rId20"/>
    <p:sldId id="541" r:id="rId21"/>
    <p:sldId id="542" r:id="rId22"/>
    <p:sldId id="589" r:id="rId23"/>
    <p:sldId id="544" r:id="rId24"/>
    <p:sldId id="545" r:id="rId25"/>
    <p:sldId id="547" r:id="rId26"/>
    <p:sldId id="548" r:id="rId27"/>
    <p:sldId id="549" r:id="rId28"/>
    <p:sldId id="550" r:id="rId29"/>
    <p:sldId id="551" r:id="rId30"/>
    <p:sldId id="306" r:id="rId31"/>
    <p:sldId id="552" r:id="rId32"/>
    <p:sldId id="553" r:id="rId33"/>
    <p:sldId id="642" r:id="rId34"/>
    <p:sldId id="452" r:id="rId35"/>
    <p:sldId id="317" r:id="rId36"/>
    <p:sldId id="643" r:id="rId37"/>
    <p:sldId id="305" r:id="rId38"/>
    <p:sldId id="373" r:id="rId39"/>
    <p:sldId id="628" r:id="rId40"/>
    <p:sldId id="644" r:id="rId41"/>
    <p:sldId id="352" r:id="rId42"/>
    <p:sldId id="613" r:id="rId43"/>
    <p:sldId id="353" r:id="rId44"/>
    <p:sldId id="387" r:id="rId45"/>
    <p:sldId id="557" r:id="rId46"/>
    <p:sldId id="539" r:id="rId47"/>
    <p:sldId id="575" r:id="rId48"/>
    <p:sldId id="585" r:id="rId49"/>
    <p:sldId id="574" r:id="rId50"/>
    <p:sldId id="625" r:id="rId51"/>
    <p:sldId id="586" r:id="rId52"/>
    <p:sldId id="627" r:id="rId53"/>
    <p:sldId id="538" r:id="rId54"/>
    <p:sldId id="582" r:id="rId55"/>
    <p:sldId id="495" r:id="rId56"/>
    <p:sldId id="389" r:id="rId57"/>
    <p:sldId id="612" r:id="rId58"/>
    <p:sldId id="626" r:id="rId59"/>
    <p:sldId id="432" r:id="rId60"/>
    <p:sldId id="588" r:id="rId61"/>
    <p:sldId id="535" r:id="rId62"/>
    <p:sldId id="554" r:id="rId63"/>
    <p:sldId id="614" r:id="rId64"/>
    <p:sldId id="515" r:id="rId65"/>
    <p:sldId id="516" r:id="rId66"/>
    <p:sldId id="437" r:id="rId67"/>
    <p:sldId id="590" r:id="rId68"/>
    <p:sldId id="591" r:id="rId69"/>
    <p:sldId id="592" r:id="rId70"/>
    <p:sldId id="616" r:id="rId71"/>
    <p:sldId id="639" r:id="rId72"/>
    <p:sldId id="618" r:id="rId73"/>
    <p:sldId id="617" r:id="rId74"/>
    <p:sldId id="619" r:id="rId75"/>
    <p:sldId id="620" r:id="rId76"/>
    <p:sldId id="629" r:id="rId77"/>
    <p:sldId id="623" r:id="rId78"/>
    <p:sldId id="638" r:id="rId79"/>
    <p:sldId id="621" r:id="rId80"/>
    <p:sldId id="622" r:id="rId81"/>
    <p:sldId id="597" r:id="rId82"/>
    <p:sldId id="311" r:id="rId83"/>
    <p:sldId id="344" r:id="rId84"/>
    <p:sldId id="577" r:id="rId85"/>
    <p:sldId id="456" r:id="rId86"/>
    <p:sldId id="630" r:id="rId87"/>
    <p:sldId id="631" r:id="rId88"/>
    <p:sldId id="519" r:id="rId89"/>
    <p:sldId id="598" r:id="rId90"/>
    <p:sldId id="636" r:id="rId91"/>
    <p:sldId id="411" r:id="rId92"/>
    <p:sldId id="418" r:id="rId93"/>
    <p:sldId id="600" r:id="rId94"/>
    <p:sldId id="584" r:id="rId95"/>
    <p:sldId id="529" r:id="rId96"/>
    <p:sldId id="601" r:id="rId97"/>
    <p:sldId id="602" r:id="rId98"/>
    <p:sldId id="603" r:id="rId99"/>
    <p:sldId id="604" r:id="rId100"/>
    <p:sldId id="606" r:id="rId101"/>
    <p:sldId id="607" r:id="rId102"/>
    <p:sldId id="637" r:id="rId103"/>
    <p:sldId id="632" r:id="rId104"/>
    <p:sldId id="611" r:id="rId105"/>
    <p:sldId id="633" r:id="rId106"/>
    <p:sldId id="634" r:id="rId107"/>
    <p:sldId id="635" r:id="rId108"/>
    <p:sldId id="383" r:id="rId109"/>
    <p:sldId id="564" r:id="rId110"/>
    <p:sldId id="610" r:id="rId111"/>
    <p:sldId id="640" r:id="rId112"/>
    <p:sldId id="641" r:id="rId113"/>
    <p:sldId id="349" r:id="rId1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D30B8"/>
    <a:srgbClr val="EAEAEA"/>
    <a:srgbClr val="DDDDDD"/>
    <a:srgbClr val="9966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237" autoAdjust="0"/>
    <p:restoredTop sz="86522" autoAdjust="0"/>
  </p:normalViewPr>
  <p:slideViewPr>
    <p:cSldViewPr>
      <p:cViewPr varScale="1">
        <p:scale>
          <a:sx n="59" d="100"/>
          <a:sy n="59" d="100"/>
        </p:scale>
        <p:origin x="-1234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5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title>
      <c:tx>
        <c:rich>
          <a:bodyPr/>
          <a:lstStyle/>
          <a:p>
            <a:pPr>
              <a:defRPr/>
            </a:pPr>
            <a:r>
              <a:rPr lang="ru-RU" sz="1600" dirty="0" smtClean="0"/>
              <a:t>Численность населения всего</a:t>
            </a:r>
            <a:endParaRPr lang="ru-RU" sz="1600" dirty="0"/>
          </a:p>
          <a:p>
            <a:pPr>
              <a:defRPr/>
            </a:pPr>
            <a:r>
              <a:rPr lang="ru-RU" sz="1600" dirty="0"/>
              <a:t>на </a:t>
            </a:r>
            <a:r>
              <a:rPr lang="ru-RU" sz="1600" dirty="0" smtClean="0"/>
              <a:t>01.01.2026г</a:t>
            </a:r>
            <a:r>
              <a:rPr lang="ru-RU" sz="1600" dirty="0"/>
              <a:t>. </a:t>
            </a:r>
            <a:r>
              <a:rPr lang="ru-RU" sz="1600" dirty="0" smtClean="0"/>
              <a:t>–</a:t>
            </a:r>
            <a:r>
              <a:rPr lang="ru-RU" sz="1600" baseline="0" dirty="0" smtClean="0"/>
              <a:t> 2318 </a:t>
            </a:r>
            <a:r>
              <a:rPr lang="ru-RU" sz="1600" dirty="0" smtClean="0"/>
              <a:t>человек</a:t>
            </a:r>
            <a:endParaRPr lang="ru-RU" dirty="0"/>
          </a:p>
        </c:rich>
      </c:tx>
      <c:layout>
        <c:manualLayout>
          <c:xMode val="edge"/>
          <c:yMode val="edge"/>
          <c:x val="0.15710651194042391"/>
          <c:y val="2.8828627053661352E-2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2518</c:v>
                </c:pt>
                <c:pt idx="1">
                  <c:v>2532</c:v>
                </c:pt>
                <c:pt idx="2">
                  <c:v>2510</c:v>
                </c:pt>
                <c:pt idx="3">
                  <c:v>2510</c:v>
                </c:pt>
                <c:pt idx="4">
                  <c:v>2318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889-4EC5-B9BC-2F4B4550333E}"/>
            </c:ext>
          </c:extLst>
        </c:ser>
        <c:shape val="cylinder"/>
        <c:axId val="108025344"/>
        <c:axId val="108026880"/>
        <c:axId val="0"/>
      </c:bar3DChart>
      <c:catAx>
        <c:axId val="108025344"/>
        <c:scaling>
          <c:orientation val="minMax"/>
        </c:scaling>
        <c:axPos val="b"/>
        <c:numFmt formatCode="General" sourceLinked="1"/>
        <c:tickLblPos val="nextTo"/>
        <c:crossAx val="108026880"/>
        <c:crosses val="autoZero"/>
        <c:auto val="1"/>
        <c:lblAlgn val="ctr"/>
        <c:lblOffset val="100"/>
      </c:catAx>
      <c:valAx>
        <c:axId val="108026880"/>
        <c:scaling>
          <c:orientation val="minMax"/>
        </c:scaling>
        <c:axPos val="l"/>
        <c:majorGridlines/>
        <c:numFmt formatCode="General" sourceLinked="1"/>
        <c:tickLblPos val="nextTo"/>
        <c:crossAx val="1080253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683208443352028"/>
          <c:y val="0.51620950137145949"/>
          <c:w val="0.29533370447559926"/>
          <c:h val="0.18159623442526468"/>
        </c:manualLayout>
      </c:layout>
    </c:legend>
    <c:plotVisOnly val="1"/>
    <c:dispBlanksAs val="gap"/>
  </c:chart>
  <c:txPr>
    <a:bodyPr/>
    <a:lstStyle/>
    <a:p>
      <a:pPr>
        <a:defRPr sz="1500">
          <a:solidFill>
            <a:schemeClr val="accent3">
              <a:lumMod val="50000"/>
            </a:schemeClr>
          </a:solidFill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b="0" dirty="0">
                <a:solidFill>
                  <a:schemeClr val="accent1">
                    <a:lumMod val="50000"/>
                  </a:schemeClr>
                </a:solidFill>
              </a:rPr>
              <a:t>Соотношение мужчин и женщин</a:t>
            </a:r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27013929669193E-4"/>
          <c:y val="0.37381984386423173"/>
          <c:w val="0.59247848122693947"/>
          <c:h val="0.5464816864595063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Соотношение мужчин и женщин</c:v>
                </c:pt>
              </c:strCache>
            </c:strRef>
          </c:tx>
          <c:explosion val="25"/>
          <c:dPt>
            <c:idx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5BA2-4E52-BE4F-55B2662DC326}"/>
              </c:ext>
            </c:extLst>
          </c:dPt>
          <c:dLbls>
            <c:dLbl>
              <c:idx val="0"/>
              <c:layout>
                <c:manualLayout>
                  <c:x val="-0.2051337880447146"/>
                  <c:y val="9.427025144480761E-3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BA2-4E52-BE4F-55B2662DC326}"/>
                </c:ext>
              </c:extLst>
            </c:dLbl>
            <c:dLbl>
              <c:idx val="1"/>
              <c:layout>
                <c:manualLayout>
                  <c:x val="4.8312753609387332E-2"/>
                  <c:y val="-4.5716179776830734E-2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BA2-4E52-BE4F-55B2662DC3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Мужчины</c:v>
                </c:pt>
                <c:pt idx="1">
                  <c:v>Женщины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0.47800000000000031</c:v>
                </c:pt>
                <c:pt idx="1">
                  <c:v>0.52200000000000002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BA2-4E52-BE4F-55B2662DC326}"/>
            </c:ext>
          </c:extLst>
        </c:ser>
      </c:pie3DChart>
    </c:plotArea>
    <c:legend>
      <c:legendPos val="r"/>
      <c:layout>
        <c:manualLayout>
          <c:xMode val="edge"/>
          <c:yMode val="edge"/>
          <c:x val="0.57690584842801684"/>
          <c:y val="0.40888186025021273"/>
          <c:w val="0.35170652210750286"/>
          <c:h val="0.44351284809864738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view3D>
      <c:perspective val="30"/>
    </c:view3D>
    <c:plotArea>
      <c:layout>
        <c:manualLayout>
          <c:layoutTarget val="inner"/>
          <c:xMode val="edge"/>
          <c:yMode val="edge"/>
          <c:x val="8.8641294838145188E-2"/>
          <c:y val="4.9126574971370414E-2"/>
          <c:w val="0.91135870516185458"/>
          <c:h val="0.7751004979540631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Родилось</c:v>
                </c:pt>
              </c:strCache>
            </c:strRef>
          </c:tx>
          <c:dLbls>
            <c:dLbl>
              <c:idx val="4"/>
              <c:delet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accent4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12</c:v>
                </c:pt>
                <c:pt idx="1">
                  <c:v>3</c:v>
                </c:pt>
                <c:pt idx="2">
                  <c:v>13</c:v>
                </c:pt>
                <c:pt idx="3">
                  <c:v>14</c:v>
                </c:pt>
                <c:pt idx="4">
                  <c:v>13</c:v>
                </c:pt>
                <c:pt idx="5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79-48F9-90AF-70EC21071D5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Умерло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accent4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21</c:v>
                </c:pt>
                <c:pt idx="1">
                  <c:v>24</c:v>
                </c:pt>
                <c:pt idx="2">
                  <c:v>22</c:v>
                </c:pt>
                <c:pt idx="3">
                  <c:v>16</c:v>
                </c:pt>
                <c:pt idx="4">
                  <c:v>22</c:v>
                </c:pt>
                <c:pt idx="5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479-48F9-90AF-70EC21071D58}"/>
            </c:ext>
          </c:extLst>
        </c:ser>
        <c:shape val="pyramid"/>
        <c:axId val="117734784"/>
        <c:axId val="117740672"/>
        <c:axId val="0"/>
      </c:bar3DChart>
      <c:catAx>
        <c:axId val="1177347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solidFill>
                  <a:schemeClr val="accent4">
                    <a:lumMod val="75000"/>
                  </a:schemeClr>
                </a:solidFill>
              </a:defRPr>
            </a:pPr>
            <a:endParaRPr lang="ru-RU"/>
          </a:p>
        </c:txPr>
        <c:crossAx val="117740672"/>
        <c:crosses val="autoZero"/>
        <c:auto val="1"/>
        <c:lblAlgn val="ctr"/>
        <c:lblOffset val="100"/>
      </c:catAx>
      <c:valAx>
        <c:axId val="1177406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>
                <a:solidFill>
                  <a:schemeClr val="accent4">
                    <a:lumMod val="75000"/>
                  </a:schemeClr>
                </a:solidFill>
              </a:defRPr>
            </a:pPr>
            <a:endParaRPr lang="ru-RU"/>
          </a:p>
        </c:txPr>
        <c:crossAx val="1177347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5.3543285042134724E-4"/>
          <c:y val="0.74747438854467563"/>
          <c:w val="0.233451810631749"/>
          <c:h val="0.19402327444730191"/>
        </c:manualLayout>
      </c:layout>
      <c:txPr>
        <a:bodyPr/>
        <a:lstStyle/>
        <a:p>
          <a:pPr>
            <a:defRPr sz="1400">
              <a:solidFill>
                <a:schemeClr val="accent4">
                  <a:lumMod val="75000"/>
                </a:schemeClr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plotArea>
      <c:layout>
        <c:manualLayout>
          <c:layoutTarget val="inner"/>
          <c:xMode val="edge"/>
          <c:yMode val="edge"/>
          <c:x val="8.9296546189237103E-2"/>
          <c:y val="4.1789402717760146E-2"/>
          <c:w val="0.76106230900598049"/>
          <c:h val="0.4283101657608249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По договорам соц найма</c:v>
                </c:pt>
                <c:pt idx="1">
                  <c:v>Программники</c:v>
                </c:pt>
                <c:pt idx="2">
                  <c:v>Принято семей на учет</c:v>
                </c:pt>
                <c:pt idx="3">
                  <c:v>Снято семей с учета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10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466-4620-80B5-47CB9ADFEE6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По договорам соц найма</c:v>
                </c:pt>
                <c:pt idx="1">
                  <c:v>Программники</c:v>
                </c:pt>
                <c:pt idx="2">
                  <c:v>Принято семей на учет</c:v>
                </c:pt>
                <c:pt idx="3">
                  <c:v>Снято семей с учета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0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466-4620-80B5-47CB9ADFEE6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По договорам соц найма</c:v>
                </c:pt>
                <c:pt idx="1">
                  <c:v>Программники</c:v>
                </c:pt>
                <c:pt idx="2">
                  <c:v>Принято семей на учет</c:v>
                </c:pt>
                <c:pt idx="3">
                  <c:v>Снято семей с учета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</c:v>
                </c:pt>
                <c:pt idx="1">
                  <c:v>8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466-4620-80B5-47CB9ADFEE6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2024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По договорам соц найма</c:v>
                </c:pt>
                <c:pt idx="1">
                  <c:v>Программники</c:v>
                </c:pt>
                <c:pt idx="2">
                  <c:v>Принято семей на учет</c:v>
                </c:pt>
                <c:pt idx="3">
                  <c:v>Снято семей с учета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</c:v>
                </c:pt>
                <c:pt idx="1">
                  <c:v>7</c:v>
                </c:pt>
                <c:pt idx="2">
                  <c:v>0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466-4620-80B5-47CB9ADFEE67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2025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По договорам соц найма</c:v>
                </c:pt>
                <c:pt idx="1">
                  <c:v>Программники</c:v>
                </c:pt>
                <c:pt idx="2">
                  <c:v>Принято семей на учет</c:v>
                </c:pt>
                <c:pt idx="3">
                  <c:v>Снято семей с учета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axId val="120910592"/>
        <c:axId val="120912128"/>
      </c:barChart>
      <c:catAx>
        <c:axId val="120910592"/>
        <c:scaling>
          <c:orientation val="minMax"/>
        </c:scaling>
        <c:delete val="1"/>
        <c:axPos val="b"/>
        <c:numFmt formatCode="General" sourceLinked="1"/>
        <c:tickLblPos val="nextTo"/>
        <c:crossAx val="120912128"/>
        <c:crosses val="autoZero"/>
        <c:auto val="1"/>
        <c:lblAlgn val="ctr"/>
        <c:lblOffset val="100"/>
      </c:catAx>
      <c:valAx>
        <c:axId val="12091212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209105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580054714829124"/>
          <c:y val="3.340640116585687E-3"/>
          <c:w val="0.11317416357451072"/>
          <c:h val="0.5578585248368837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>
          <a:solidFill>
            <a:schemeClr val="accent4">
              <a:lumMod val="50000"/>
            </a:schemeClr>
          </a:solidFill>
        </a:defRPr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1"/>
                <c:pt idx="0">
                  <c:v>Предоставлено земельных участков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36-4024-B0F0-C4520B607C9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1"/>
                <c:pt idx="0">
                  <c:v>Предоставлено земельных участков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736-4024-B0F0-C4520B607C9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1"/>
                <c:pt idx="0">
                  <c:v>Предоставлено земельных участков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36-4024-B0F0-C4520B607C9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1"/>
                <c:pt idx="0">
                  <c:v>Предоставлено земельных участков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736-4024-B0F0-C4520B607C99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2023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1"/>
                <c:pt idx="0">
                  <c:v>Предоставлено земельных участков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736-4024-B0F0-C4520B607C99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2024</c:v>
                </c:pt>
              </c:strCache>
            </c:strRef>
          </c:tx>
          <c:cat>
            <c:strRef>
              <c:f>Лист1!$A$2:$A$3</c:f>
              <c:strCache>
                <c:ptCount val="1"/>
                <c:pt idx="0">
                  <c:v>Предоставлено земельных участков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2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2025</c:v>
                </c:pt>
              </c:strCache>
            </c:strRef>
          </c:tx>
          <c:cat>
            <c:strRef>
              <c:f>Лист1!$A$2:$A$3</c:f>
              <c:strCache>
                <c:ptCount val="1"/>
                <c:pt idx="0">
                  <c:v>Предоставлено земельных участков</c:v>
                </c:pt>
              </c:strCache>
            </c:str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3</c:v>
                </c:pt>
              </c:numCache>
            </c:numRef>
          </c:val>
        </c:ser>
        <c:shape val="cylinder"/>
        <c:axId val="121055872"/>
        <c:axId val="121069952"/>
        <c:axId val="0"/>
      </c:bar3DChart>
      <c:catAx>
        <c:axId val="12105587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21069952"/>
        <c:crosses val="autoZero"/>
        <c:auto val="1"/>
        <c:lblAlgn val="ctr"/>
        <c:lblOffset val="100"/>
      </c:catAx>
      <c:valAx>
        <c:axId val="12106995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210558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236294023509449"/>
          <c:y val="0.11805114754943502"/>
          <c:w val="0.13240459444837491"/>
          <c:h val="0.71109238715414824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>
          <a:solidFill>
            <a:schemeClr val="accent4">
              <a:lumMod val="50000"/>
            </a:schemeClr>
          </a:solidFill>
        </a:defRPr>
      </a:pPr>
      <a:endParaRPr lang="ru-RU"/>
    </a:p>
  </c:txPr>
  <c:externalData r:id="rId1"/>
  <c:userShapes r:id="rId2"/>
</c:chartSpace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67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7.jpe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CFCF83-B91E-4574-A81C-370EE60945D9}" type="doc">
      <dgm:prSet loTypeId="urn:microsoft.com/office/officeart/2005/8/layout/list1" loCatId="list" qsTypeId="urn:microsoft.com/office/officeart/2005/8/quickstyle/simple1#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E8C94B5-F72A-4FAB-99D4-1F9A4A4E058C}">
      <dgm:prSet phldrT="[Текст]"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pPr algn="ctr"/>
          <a:r>
            <a:rPr lang="ru-RU" sz="1800" i="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Федеральный закон от 6 октября 2003 года </a:t>
          </a:r>
        </a:p>
        <a:p>
          <a:pPr algn="ctr"/>
          <a:r>
            <a:rPr lang="ru-RU" sz="1800" i="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№ 131-ФЗ «Об общих принципах организации местного самоуправления в Российской Федерации»</a:t>
          </a:r>
          <a:endParaRPr lang="ru-RU" sz="1800" i="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93E323D-3AA7-4B1C-9C6D-5F9DFBF84763}" type="parTrans" cxnId="{308D35A2-0DBA-409E-B8A3-EFEE16BA846D}">
      <dgm:prSet/>
      <dgm:spPr/>
      <dgm:t>
        <a:bodyPr/>
        <a:lstStyle/>
        <a:p>
          <a:endParaRPr lang="ru-RU"/>
        </a:p>
      </dgm:t>
    </dgm:pt>
    <dgm:pt modelId="{FE32BE78-8BD2-4343-B056-8934515EDE88}" type="sibTrans" cxnId="{308D35A2-0DBA-409E-B8A3-EFEE16BA846D}">
      <dgm:prSet/>
      <dgm:spPr/>
      <dgm:t>
        <a:bodyPr/>
        <a:lstStyle/>
        <a:p>
          <a:endParaRPr lang="ru-RU"/>
        </a:p>
      </dgm:t>
    </dgm:pt>
    <dgm:pt modelId="{10319EDC-530D-4B2C-BD65-47527ACC8AED}">
      <dgm:prSet phldrT="[Текст]"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pPr algn="ctr"/>
          <a:r>
            <a:rPr lang="ru-RU" sz="1800" i="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Устав Кисельнинского сельского поселения              Волховского муниципального района Ленинградской области, утвержденный </a:t>
          </a:r>
          <a:r>
            <a:rPr lang="ru-RU" sz="1800" b="0" i="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решением совета депутатов </a:t>
          </a:r>
          <a:r>
            <a:rPr lang="ru-RU" b="0" i="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Кисельнинского сельского поселения Волховского муниципального  района Ленинградской области от 22 декабря 2022 года № 36</a:t>
          </a:r>
          <a:endParaRPr lang="ru-RU" sz="1800" i="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D6E811E0-71BB-4AEE-9ECC-53D8252345ED}" type="sibTrans" cxnId="{950C6B90-ED24-4E38-A46E-1C9B9187213B}">
      <dgm:prSet/>
      <dgm:spPr/>
      <dgm:t>
        <a:bodyPr/>
        <a:lstStyle/>
        <a:p>
          <a:endParaRPr lang="ru-RU"/>
        </a:p>
      </dgm:t>
    </dgm:pt>
    <dgm:pt modelId="{C0180518-2951-4244-8B31-A82BE2A6E09E}" type="parTrans" cxnId="{950C6B90-ED24-4E38-A46E-1C9B9187213B}">
      <dgm:prSet/>
      <dgm:spPr/>
      <dgm:t>
        <a:bodyPr/>
        <a:lstStyle/>
        <a:p>
          <a:endParaRPr lang="ru-RU"/>
        </a:p>
      </dgm:t>
    </dgm:pt>
    <dgm:pt modelId="{84F638BF-3C0D-4173-AC81-43D80E82776E}" type="pres">
      <dgm:prSet presAssocID="{1CCFCF83-B91E-4574-A81C-370EE60945D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C5AB63-EAB3-4E90-BBA8-54AEA3C8E1C6}" type="pres">
      <dgm:prSet presAssocID="{EE8C94B5-F72A-4FAB-99D4-1F9A4A4E058C}" presName="parentLin" presStyleCnt="0"/>
      <dgm:spPr/>
      <dgm:t>
        <a:bodyPr/>
        <a:lstStyle/>
        <a:p>
          <a:endParaRPr lang="ru-RU"/>
        </a:p>
      </dgm:t>
    </dgm:pt>
    <dgm:pt modelId="{E4994608-25C0-48C6-B399-64E081B93C55}" type="pres">
      <dgm:prSet presAssocID="{EE8C94B5-F72A-4FAB-99D4-1F9A4A4E058C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A5F5CAE0-632D-476E-8A94-1A9C3425323B}" type="pres">
      <dgm:prSet presAssocID="{EE8C94B5-F72A-4FAB-99D4-1F9A4A4E058C}" presName="parentText" presStyleLbl="node1" presStyleIdx="0" presStyleCnt="2" custScaleX="119045" custLinFactX="144" custLinFactNeighborX="100000" custLinFactNeighborY="-59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77BA29-32C1-4C3F-AB6C-B3955357BE46}" type="pres">
      <dgm:prSet presAssocID="{EE8C94B5-F72A-4FAB-99D4-1F9A4A4E058C}" presName="negativeSpace" presStyleCnt="0"/>
      <dgm:spPr/>
      <dgm:t>
        <a:bodyPr/>
        <a:lstStyle/>
        <a:p>
          <a:endParaRPr lang="ru-RU"/>
        </a:p>
      </dgm:t>
    </dgm:pt>
    <dgm:pt modelId="{B05BA855-A0D5-4154-9FBA-464EE304102A}" type="pres">
      <dgm:prSet presAssocID="{EE8C94B5-F72A-4FAB-99D4-1F9A4A4E058C}" presName="childText" presStyleLbl="conFgAcc1" presStyleIdx="0" presStyleCnt="2">
        <dgm:presLayoutVars>
          <dgm:bulletEnabled val="1"/>
        </dgm:presLayoutVars>
      </dgm:prSet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endParaRPr lang="ru-RU"/>
        </a:p>
      </dgm:t>
    </dgm:pt>
    <dgm:pt modelId="{D1EE0E29-CA76-4BED-843D-B6A2669FFA04}" type="pres">
      <dgm:prSet presAssocID="{FE32BE78-8BD2-4343-B056-8934515EDE88}" presName="spaceBetweenRectangles" presStyleCnt="0"/>
      <dgm:spPr/>
      <dgm:t>
        <a:bodyPr/>
        <a:lstStyle/>
        <a:p>
          <a:endParaRPr lang="ru-RU"/>
        </a:p>
      </dgm:t>
    </dgm:pt>
    <dgm:pt modelId="{E1767354-848B-404F-A5EB-0C62361A503F}" type="pres">
      <dgm:prSet presAssocID="{10319EDC-530D-4B2C-BD65-47527ACC8AED}" presName="parentLin" presStyleCnt="0"/>
      <dgm:spPr/>
      <dgm:t>
        <a:bodyPr/>
        <a:lstStyle/>
        <a:p>
          <a:endParaRPr lang="ru-RU"/>
        </a:p>
      </dgm:t>
    </dgm:pt>
    <dgm:pt modelId="{7E64F3FA-4F31-4C5D-AA9C-D612FBE9A389}" type="pres">
      <dgm:prSet presAssocID="{10319EDC-530D-4B2C-BD65-47527ACC8AED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5619B319-6B86-41C8-A45D-1AAD438662D8}" type="pres">
      <dgm:prSet presAssocID="{10319EDC-530D-4B2C-BD65-47527ACC8AED}" presName="parentText" presStyleLbl="node1" presStyleIdx="1" presStyleCnt="2" custScaleX="123541" custScaleY="121164" custLinFactNeighborX="81818" custLinFactNeighborY="-31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753915-385B-44E8-82E8-5CBEE8E2252A}" type="pres">
      <dgm:prSet presAssocID="{10319EDC-530D-4B2C-BD65-47527ACC8AED}" presName="negativeSpace" presStyleCnt="0"/>
      <dgm:spPr/>
      <dgm:t>
        <a:bodyPr/>
        <a:lstStyle/>
        <a:p>
          <a:endParaRPr lang="ru-RU"/>
        </a:p>
      </dgm:t>
    </dgm:pt>
    <dgm:pt modelId="{23D2E483-2CE1-433E-9E5C-4E77DF436943}" type="pres">
      <dgm:prSet presAssocID="{10319EDC-530D-4B2C-BD65-47527ACC8AED}" presName="childText" presStyleLbl="conFgAcc1" presStyleIdx="1" presStyleCnt="2" custLinFactNeighborY="-10588">
        <dgm:presLayoutVars>
          <dgm:bulletEnabled val="1"/>
        </dgm:presLayoutVars>
      </dgm:prSet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endParaRPr lang="ru-RU"/>
        </a:p>
      </dgm:t>
    </dgm:pt>
  </dgm:ptLst>
  <dgm:cxnLst>
    <dgm:cxn modelId="{F38EE43A-2AFC-42A8-B947-116ECBAEEDD8}" type="presOf" srcId="{10319EDC-530D-4B2C-BD65-47527ACC8AED}" destId="{7E64F3FA-4F31-4C5D-AA9C-D612FBE9A389}" srcOrd="0" destOrd="0" presId="urn:microsoft.com/office/officeart/2005/8/layout/list1"/>
    <dgm:cxn modelId="{3360ED5A-3C94-42EC-9F1F-A8DF84F43983}" type="presOf" srcId="{1CCFCF83-B91E-4574-A81C-370EE60945D9}" destId="{84F638BF-3C0D-4173-AC81-43D80E82776E}" srcOrd="0" destOrd="0" presId="urn:microsoft.com/office/officeart/2005/8/layout/list1"/>
    <dgm:cxn modelId="{7704268E-2E7C-40C7-96A4-585133F8AC47}" type="presOf" srcId="{10319EDC-530D-4B2C-BD65-47527ACC8AED}" destId="{5619B319-6B86-41C8-A45D-1AAD438662D8}" srcOrd="1" destOrd="0" presId="urn:microsoft.com/office/officeart/2005/8/layout/list1"/>
    <dgm:cxn modelId="{308D35A2-0DBA-409E-B8A3-EFEE16BA846D}" srcId="{1CCFCF83-B91E-4574-A81C-370EE60945D9}" destId="{EE8C94B5-F72A-4FAB-99D4-1F9A4A4E058C}" srcOrd="0" destOrd="0" parTransId="{993E323D-3AA7-4B1C-9C6D-5F9DFBF84763}" sibTransId="{FE32BE78-8BD2-4343-B056-8934515EDE88}"/>
    <dgm:cxn modelId="{2A05A681-10F7-4734-82F0-98D52A4D4195}" type="presOf" srcId="{EE8C94B5-F72A-4FAB-99D4-1F9A4A4E058C}" destId="{E4994608-25C0-48C6-B399-64E081B93C55}" srcOrd="0" destOrd="0" presId="urn:microsoft.com/office/officeart/2005/8/layout/list1"/>
    <dgm:cxn modelId="{354B5617-CC2C-4686-B432-0D12B2726C83}" type="presOf" srcId="{EE8C94B5-F72A-4FAB-99D4-1F9A4A4E058C}" destId="{A5F5CAE0-632D-476E-8A94-1A9C3425323B}" srcOrd="1" destOrd="0" presId="urn:microsoft.com/office/officeart/2005/8/layout/list1"/>
    <dgm:cxn modelId="{950C6B90-ED24-4E38-A46E-1C9B9187213B}" srcId="{1CCFCF83-B91E-4574-A81C-370EE60945D9}" destId="{10319EDC-530D-4B2C-BD65-47527ACC8AED}" srcOrd="1" destOrd="0" parTransId="{C0180518-2951-4244-8B31-A82BE2A6E09E}" sibTransId="{D6E811E0-71BB-4AEE-9ECC-53D8252345ED}"/>
    <dgm:cxn modelId="{853660A8-AE84-4C73-BD6E-198ADCF0653A}" type="presParOf" srcId="{84F638BF-3C0D-4173-AC81-43D80E82776E}" destId="{9DC5AB63-EAB3-4E90-BBA8-54AEA3C8E1C6}" srcOrd="0" destOrd="0" presId="urn:microsoft.com/office/officeart/2005/8/layout/list1"/>
    <dgm:cxn modelId="{1C4DE044-EC39-4CBF-BB4F-AD424CAE83D3}" type="presParOf" srcId="{9DC5AB63-EAB3-4E90-BBA8-54AEA3C8E1C6}" destId="{E4994608-25C0-48C6-B399-64E081B93C55}" srcOrd="0" destOrd="0" presId="urn:microsoft.com/office/officeart/2005/8/layout/list1"/>
    <dgm:cxn modelId="{BBC94EBC-4A7B-43D5-B359-9421FC282DF5}" type="presParOf" srcId="{9DC5AB63-EAB3-4E90-BBA8-54AEA3C8E1C6}" destId="{A5F5CAE0-632D-476E-8A94-1A9C3425323B}" srcOrd="1" destOrd="0" presId="urn:microsoft.com/office/officeart/2005/8/layout/list1"/>
    <dgm:cxn modelId="{88E6E6D9-E839-4CDF-93AD-690513E0CF2E}" type="presParOf" srcId="{84F638BF-3C0D-4173-AC81-43D80E82776E}" destId="{B177BA29-32C1-4C3F-AB6C-B3955357BE46}" srcOrd="1" destOrd="0" presId="urn:microsoft.com/office/officeart/2005/8/layout/list1"/>
    <dgm:cxn modelId="{D1529449-A7BB-4809-ACFA-D4A031EB5E15}" type="presParOf" srcId="{84F638BF-3C0D-4173-AC81-43D80E82776E}" destId="{B05BA855-A0D5-4154-9FBA-464EE304102A}" srcOrd="2" destOrd="0" presId="urn:microsoft.com/office/officeart/2005/8/layout/list1"/>
    <dgm:cxn modelId="{E668F22C-5FBD-483C-A466-B2F066FC063B}" type="presParOf" srcId="{84F638BF-3C0D-4173-AC81-43D80E82776E}" destId="{D1EE0E29-CA76-4BED-843D-B6A2669FFA04}" srcOrd="3" destOrd="0" presId="urn:microsoft.com/office/officeart/2005/8/layout/list1"/>
    <dgm:cxn modelId="{6043480C-F6F6-4B9A-BACD-BD127090311C}" type="presParOf" srcId="{84F638BF-3C0D-4173-AC81-43D80E82776E}" destId="{E1767354-848B-404F-A5EB-0C62361A503F}" srcOrd="4" destOrd="0" presId="urn:microsoft.com/office/officeart/2005/8/layout/list1"/>
    <dgm:cxn modelId="{54203BCA-7E7C-409F-BBF2-0DED4F4C3E19}" type="presParOf" srcId="{E1767354-848B-404F-A5EB-0C62361A503F}" destId="{7E64F3FA-4F31-4C5D-AA9C-D612FBE9A389}" srcOrd="0" destOrd="0" presId="urn:microsoft.com/office/officeart/2005/8/layout/list1"/>
    <dgm:cxn modelId="{66BF87EB-2A58-4E7A-BB87-B962C1D1BE2B}" type="presParOf" srcId="{E1767354-848B-404F-A5EB-0C62361A503F}" destId="{5619B319-6B86-41C8-A45D-1AAD438662D8}" srcOrd="1" destOrd="0" presId="urn:microsoft.com/office/officeart/2005/8/layout/list1"/>
    <dgm:cxn modelId="{6862CB6E-3753-4ACC-A236-44BD27DF61E1}" type="presParOf" srcId="{84F638BF-3C0D-4173-AC81-43D80E82776E}" destId="{86753915-385B-44E8-82E8-5CBEE8E2252A}" srcOrd="5" destOrd="0" presId="urn:microsoft.com/office/officeart/2005/8/layout/list1"/>
    <dgm:cxn modelId="{9AE392AA-F321-4F09-B5D5-DBDFD5BC732B}" type="presParOf" srcId="{84F638BF-3C0D-4173-AC81-43D80E82776E}" destId="{23D2E483-2CE1-433E-9E5C-4E77DF436943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56FE783-767D-4CA7-9A04-32069BB08D89}" type="doc">
      <dgm:prSet loTypeId="urn:microsoft.com/office/officeart/2005/8/layout/radial2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6B7E8A9-DA78-41B5-8AED-E0E88F664667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accent4">
                  <a:lumMod val="50000"/>
                </a:schemeClr>
              </a:solidFill>
            </a:rPr>
            <a:t>30</a:t>
          </a:r>
          <a:endParaRPr lang="ru-RU" sz="2800" b="1" dirty="0">
            <a:solidFill>
              <a:schemeClr val="accent4">
                <a:lumMod val="50000"/>
              </a:schemeClr>
            </a:solidFill>
          </a:endParaRPr>
        </a:p>
      </dgm:t>
    </dgm:pt>
    <dgm:pt modelId="{37B6AD5E-91A6-4FB7-A7BB-CF39A0771D3F}" type="parTrans" cxnId="{E3736E71-C5B5-4FB3-8DF2-719A0193F1FF}">
      <dgm:prSet/>
      <dgm:spPr/>
      <dgm:t>
        <a:bodyPr/>
        <a:lstStyle/>
        <a:p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10CACF7C-95CE-48BF-A780-F7816CD2A21D}" type="sibTrans" cxnId="{E3736E71-C5B5-4FB3-8DF2-719A0193F1FF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139E2F1A-CC17-4A3B-A65A-C549C82F72B3}">
      <dgm:prSet phldrT="[Текст]" custT="1"/>
      <dgm:spPr/>
      <dgm:t>
        <a:bodyPr/>
        <a:lstStyle/>
        <a:p>
          <a:pPr algn="r"/>
          <a:r>
            <a:rPr lang="ru-RU" sz="2000" b="1" dirty="0" smtClean="0">
              <a:solidFill>
                <a:schemeClr val="accent4">
                  <a:lumMod val="50000"/>
                </a:schemeClr>
              </a:solidFill>
            </a:rPr>
            <a:t>Объектов</a:t>
          </a:r>
          <a:r>
            <a:rPr lang="ru-RU" sz="2400" b="1" dirty="0" smtClean="0">
              <a:solidFill>
                <a:schemeClr val="accent4">
                  <a:lumMod val="50000"/>
                </a:schemeClr>
              </a:solidFill>
            </a:rPr>
            <a:t> </a:t>
          </a:r>
          <a:r>
            <a:rPr lang="ru-RU" sz="2000" b="1" dirty="0" smtClean="0">
              <a:solidFill>
                <a:schemeClr val="accent4">
                  <a:lumMod val="50000"/>
                </a:schemeClr>
              </a:solidFill>
            </a:rPr>
            <a:t>торговли</a:t>
          </a:r>
          <a:endParaRPr lang="ru-RU" sz="2400" b="1" dirty="0">
            <a:solidFill>
              <a:schemeClr val="accent4">
                <a:lumMod val="50000"/>
              </a:schemeClr>
            </a:solidFill>
          </a:endParaRPr>
        </a:p>
      </dgm:t>
    </dgm:pt>
    <dgm:pt modelId="{01474100-AA1E-433A-A677-743051C881E6}" type="parTrans" cxnId="{41687968-0285-409B-9297-335C0DBF67A5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1DCF60C0-849F-41D0-A65F-497D3D80272C}" type="sibTrans" cxnId="{41687968-0285-409B-9297-335C0DBF67A5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201B7847-3F68-4854-9DBF-7E84180DAE64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4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47F54B48-9E0B-4EDD-B96A-F98CF719B141}" type="parTrans" cxnId="{7B67ACD5-A918-40C7-A8A3-668B00163F57}">
      <dgm:prSet/>
      <dgm:spPr/>
      <dgm:t>
        <a:bodyPr/>
        <a:lstStyle/>
        <a:p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072EE0E3-F39C-4DBD-ACA1-4B5D11165857}" type="sibTrans" cxnId="{7B67ACD5-A918-40C7-A8A3-668B00163F57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EB105FB8-5A74-422C-B351-3594FB379738}">
      <dgm:prSet phldrT="[Текст]" custT="1"/>
      <dgm:spPr/>
      <dgm:t>
        <a:bodyPr/>
        <a:lstStyle/>
        <a:p>
          <a:pPr algn="r"/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Сетевых магазина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84233E37-C053-4CE8-9119-4E72B9E8BE15}" type="parTrans" cxnId="{B31ABFB2-43CB-4FA2-8DFA-F21D97C69F70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F653184F-CE94-4E29-9F3B-D551E1C1C759}" type="sibTrans" cxnId="{B31ABFB2-43CB-4FA2-8DFA-F21D97C69F70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9583CAD7-87D5-41DD-965E-86A9DD01A14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5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70314A5C-0804-4099-98E7-6D709A50BB3F}" type="parTrans" cxnId="{5A4699A0-A773-4847-89A3-8E496584A8C9}">
      <dgm:prSet/>
      <dgm:spPr/>
      <dgm:t>
        <a:bodyPr/>
        <a:lstStyle/>
        <a:p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B1423C95-18E6-42C5-9A0B-11474B8ECBDF}" type="sibTrans" cxnId="{5A4699A0-A773-4847-89A3-8E496584A8C9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05D19787-9198-4558-82F0-EEDB1C2E582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Кафе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878827CB-651E-46C0-9A2C-6BE9A8394D57}" type="parTrans" cxnId="{F4D3749B-5BD4-4A60-9C79-CC40AE6DC819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4308B6A4-A71A-487F-8982-DD4D5F3E71AD}" type="sibTrans" cxnId="{F4D3749B-5BD4-4A60-9C79-CC40AE6DC819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2A3A1DAE-ACC3-4CC8-B4D6-AF8D7C97376A}">
      <dgm:prSet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1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15F55F44-4AFF-4E8D-B60B-1B5F97797F5F}" type="parTrans" cxnId="{8B7D3D60-EF5D-40BE-9832-EBF9A3FD0607}">
      <dgm:prSet/>
      <dgm:spPr/>
      <dgm:t>
        <a:bodyPr/>
        <a:lstStyle/>
        <a:p>
          <a:endParaRPr lang="ru-RU" sz="1600" dirty="0"/>
        </a:p>
      </dgm:t>
    </dgm:pt>
    <dgm:pt modelId="{A4021602-2322-4A81-BFD1-0B0AB80685BE}" type="sibTrans" cxnId="{8B7D3D60-EF5D-40BE-9832-EBF9A3FD0607}">
      <dgm:prSet/>
      <dgm:spPr/>
      <dgm:t>
        <a:bodyPr/>
        <a:lstStyle/>
        <a:p>
          <a:endParaRPr lang="ru-RU" sz="1600"/>
        </a:p>
      </dgm:t>
    </dgm:pt>
    <dgm:pt modelId="{2553353D-6565-46E6-A516-75FCCBFACD69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5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5F733E01-7F81-49C5-A7EF-470F971AE341}" type="parTrans" cxnId="{4FBF2B34-70CB-4D0D-9B96-BB990F44CB88}">
      <dgm:prSet/>
      <dgm:spPr/>
      <dgm:t>
        <a:bodyPr/>
        <a:lstStyle/>
        <a:p>
          <a:endParaRPr lang="ru-RU" sz="1600" dirty="0"/>
        </a:p>
      </dgm:t>
    </dgm:pt>
    <dgm:pt modelId="{EA9783B5-E0A4-4D14-A435-C2E32C3FC282}" type="sibTrans" cxnId="{4FBF2B34-70CB-4D0D-9B96-BB990F44CB88}">
      <dgm:prSet/>
      <dgm:spPr/>
      <dgm:t>
        <a:bodyPr/>
        <a:lstStyle/>
        <a:p>
          <a:endParaRPr lang="ru-RU" sz="1600"/>
        </a:p>
      </dgm:t>
    </dgm:pt>
    <dgm:pt modelId="{F3BBA2C0-7EF8-41F2-A9D1-C730CBC8BBE4}">
      <dgm:prSet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Аптека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1E899076-ABE8-4BBA-BD9F-94B86B3887B9}" type="parTrans" cxnId="{5D84E5A9-3EE0-4EC5-A5D0-1894B414D179}">
      <dgm:prSet/>
      <dgm:spPr/>
      <dgm:t>
        <a:bodyPr/>
        <a:lstStyle/>
        <a:p>
          <a:endParaRPr lang="ru-RU" sz="1600"/>
        </a:p>
      </dgm:t>
    </dgm:pt>
    <dgm:pt modelId="{1584142C-46F2-4BE3-86E8-1B2D1FC08FFA}" type="sibTrans" cxnId="{5D84E5A9-3EE0-4EC5-A5D0-1894B414D179}">
      <dgm:prSet/>
      <dgm:spPr/>
      <dgm:t>
        <a:bodyPr/>
        <a:lstStyle/>
        <a:p>
          <a:endParaRPr lang="ru-RU" sz="1600"/>
        </a:p>
      </dgm:t>
    </dgm:pt>
    <dgm:pt modelId="{34CF3116-1F26-4155-99BF-413D25E139E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АЗС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172DCFC1-E3AC-43C9-B9ED-27F08BFF152A}" type="parTrans" cxnId="{D12E28E6-888C-4DD7-ACA0-E66060CA1D50}">
      <dgm:prSet/>
      <dgm:spPr/>
      <dgm:t>
        <a:bodyPr/>
        <a:lstStyle/>
        <a:p>
          <a:endParaRPr lang="ru-RU" sz="1600"/>
        </a:p>
      </dgm:t>
    </dgm:pt>
    <dgm:pt modelId="{FF629E37-884B-4E1C-A4F7-00110448F0E4}" type="sibTrans" cxnId="{D12E28E6-888C-4DD7-ACA0-E66060CA1D50}">
      <dgm:prSet/>
      <dgm:spPr/>
      <dgm:t>
        <a:bodyPr/>
        <a:lstStyle/>
        <a:p>
          <a:endParaRPr lang="ru-RU" sz="1600"/>
        </a:p>
      </dgm:t>
    </dgm:pt>
    <dgm:pt modelId="{353E2776-9D8F-4321-8AC9-1D3499A43262}" type="pres">
      <dgm:prSet presAssocID="{856FE783-767D-4CA7-9A04-32069BB08D89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35F5FB-4DC0-435E-9BE3-21D94CEC5664}" type="pres">
      <dgm:prSet presAssocID="{856FE783-767D-4CA7-9A04-32069BB08D89}" presName="cycle" presStyleCnt="0"/>
      <dgm:spPr/>
      <dgm:t>
        <a:bodyPr/>
        <a:lstStyle/>
        <a:p>
          <a:endParaRPr lang="ru-RU"/>
        </a:p>
      </dgm:t>
    </dgm:pt>
    <dgm:pt modelId="{154A9E6A-0E54-41FE-8BBD-C2D2A831C963}" type="pres">
      <dgm:prSet presAssocID="{856FE783-767D-4CA7-9A04-32069BB08D89}" presName="centerShape" presStyleCnt="0"/>
      <dgm:spPr/>
      <dgm:t>
        <a:bodyPr/>
        <a:lstStyle/>
        <a:p>
          <a:endParaRPr lang="ru-RU"/>
        </a:p>
      </dgm:t>
    </dgm:pt>
    <dgm:pt modelId="{35744698-0105-4AFC-A968-D20771921183}" type="pres">
      <dgm:prSet presAssocID="{856FE783-767D-4CA7-9A04-32069BB08D89}" presName="connSite" presStyleLbl="node1" presStyleIdx="0" presStyleCnt="6"/>
      <dgm:spPr/>
      <dgm:t>
        <a:bodyPr/>
        <a:lstStyle/>
        <a:p>
          <a:endParaRPr lang="ru-RU"/>
        </a:p>
      </dgm:t>
    </dgm:pt>
    <dgm:pt modelId="{B10C97C1-8F05-4785-9235-900C6FCCD708}" type="pres">
      <dgm:prSet presAssocID="{856FE783-767D-4CA7-9A04-32069BB08D89}" presName="visible" presStyleLbl="node1" presStyleIdx="0" presStyleCnt="6" custScaleX="118897" custLinFactNeighborX="-17750" custLinFactNeighborY="-394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47FB922-3C63-41F2-9B74-6C1BA80C33BF}" type="pres">
      <dgm:prSet presAssocID="{37B6AD5E-91A6-4FB7-A7BB-CF39A0771D3F}" presName="Name25" presStyleLbl="parChTrans1D1" presStyleIdx="0" presStyleCnt="5"/>
      <dgm:spPr/>
      <dgm:t>
        <a:bodyPr/>
        <a:lstStyle/>
        <a:p>
          <a:endParaRPr lang="ru-RU"/>
        </a:p>
      </dgm:t>
    </dgm:pt>
    <dgm:pt modelId="{BC13B563-C8B2-4062-BB69-2F0F5AB685EB}" type="pres">
      <dgm:prSet presAssocID="{06B7E8A9-DA78-41B5-8AED-E0E88F664667}" presName="node" presStyleCnt="0"/>
      <dgm:spPr/>
      <dgm:t>
        <a:bodyPr/>
        <a:lstStyle/>
        <a:p>
          <a:endParaRPr lang="ru-RU"/>
        </a:p>
      </dgm:t>
    </dgm:pt>
    <dgm:pt modelId="{71D49B66-F341-44E2-859B-1F4C3D4E036C}" type="pres">
      <dgm:prSet presAssocID="{06B7E8A9-DA78-41B5-8AED-E0E88F664667}" presName="parentNode" presStyleLbl="node1" presStyleIdx="1" presStyleCnt="6" custScaleX="192633" custScaleY="93008" custLinFactNeighborX="75321" custLinFactNeighborY="-19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BBDA7-7BD9-42BD-BA5B-01FAB73EB223}" type="pres">
      <dgm:prSet presAssocID="{06B7E8A9-DA78-41B5-8AED-E0E88F664667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29F1F-419D-42FA-8C0F-248558B41E1F}" type="pres">
      <dgm:prSet presAssocID="{47F54B48-9E0B-4EDD-B96A-F98CF719B141}" presName="Name25" presStyleLbl="parChTrans1D1" presStyleIdx="1" presStyleCnt="5"/>
      <dgm:spPr/>
      <dgm:t>
        <a:bodyPr/>
        <a:lstStyle/>
        <a:p>
          <a:endParaRPr lang="ru-RU"/>
        </a:p>
      </dgm:t>
    </dgm:pt>
    <dgm:pt modelId="{1F583B26-17BD-4B47-BCE4-7351D4A3FA54}" type="pres">
      <dgm:prSet presAssocID="{201B7847-3F68-4854-9DBF-7E84180DAE64}" presName="node" presStyleCnt="0"/>
      <dgm:spPr/>
      <dgm:t>
        <a:bodyPr/>
        <a:lstStyle/>
        <a:p>
          <a:endParaRPr lang="ru-RU"/>
        </a:p>
      </dgm:t>
    </dgm:pt>
    <dgm:pt modelId="{17B55A1A-CE10-4462-90E5-8A5863C7C936}" type="pres">
      <dgm:prSet presAssocID="{201B7847-3F68-4854-9DBF-7E84180DAE64}" presName="parentNode" presStyleLbl="node1" presStyleIdx="2" presStyleCnt="6" custScaleX="129973" custLinFactNeighborX="11735" custLinFactNeighborY="-37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89002E-4379-45A6-8A17-2FCE372A9D20}" type="pres">
      <dgm:prSet presAssocID="{201B7847-3F68-4854-9DBF-7E84180DAE64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27DD74-1746-4AE2-854E-2EF1D94065CC}" type="pres">
      <dgm:prSet presAssocID="{70314A5C-0804-4099-98E7-6D709A50BB3F}" presName="Name25" presStyleLbl="parChTrans1D1" presStyleIdx="2" presStyleCnt="5"/>
      <dgm:spPr/>
      <dgm:t>
        <a:bodyPr/>
        <a:lstStyle/>
        <a:p>
          <a:endParaRPr lang="ru-RU"/>
        </a:p>
      </dgm:t>
    </dgm:pt>
    <dgm:pt modelId="{7113478A-38A8-49D9-91A7-5DBDC3C6B46E}" type="pres">
      <dgm:prSet presAssocID="{9583CAD7-87D5-41DD-965E-86A9DD01A145}" presName="node" presStyleCnt="0"/>
      <dgm:spPr/>
      <dgm:t>
        <a:bodyPr/>
        <a:lstStyle/>
        <a:p>
          <a:endParaRPr lang="ru-RU"/>
        </a:p>
      </dgm:t>
    </dgm:pt>
    <dgm:pt modelId="{FD657F53-FB28-4BCA-BE3D-F00A58CE4580}" type="pres">
      <dgm:prSet presAssocID="{9583CAD7-87D5-41DD-965E-86A9DD01A145}" presName="parentNode" presStyleLbl="node1" presStyleIdx="3" presStyleCnt="6" custScaleX="1006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E4C597-1E63-42B6-93EF-4EFD9D00D4EB}" type="pres">
      <dgm:prSet presAssocID="{9583CAD7-87D5-41DD-965E-86A9DD01A145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F8BE4-E19D-4AD5-9BAF-61E0787CCF6B}" type="pres">
      <dgm:prSet presAssocID="{15F55F44-4AFF-4E8D-B60B-1B5F97797F5F}" presName="Name25" presStyleLbl="parChTrans1D1" presStyleIdx="3" presStyleCnt="5"/>
      <dgm:spPr/>
      <dgm:t>
        <a:bodyPr/>
        <a:lstStyle/>
        <a:p>
          <a:endParaRPr lang="ru-RU"/>
        </a:p>
      </dgm:t>
    </dgm:pt>
    <dgm:pt modelId="{A1D76329-D441-45F0-91D9-D3A160854D4E}" type="pres">
      <dgm:prSet presAssocID="{2A3A1DAE-ACC3-4CC8-B4D6-AF8D7C97376A}" presName="node" presStyleCnt="0"/>
      <dgm:spPr/>
    </dgm:pt>
    <dgm:pt modelId="{36C268A6-0A4E-480E-B703-4A5BCFDDD82C}" type="pres">
      <dgm:prSet presAssocID="{2A3A1DAE-ACC3-4CC8-B4D6-AF8D7C97376A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FB217C-E7AB-4EF0-ADCF-2DB36DD330C8}" type="pres">
      <dgm:prSet presAssocID="{2A3A1DAE-ACC3-4CC8-B4D6-AF8D7C97376A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8AE29-B822-4F8B-BA67-FDE60F8F2104}" type="pres">
      <dgm:prSet presAssocID="{5F733E01-7F81-49C5-A7EF-470F971AE341}" presName="Name25" presStyleLbl="parChTrans1D1" presStyleIdx="4" presStyleCnt="5"/>
      <dgm:spPr/>
      <dgm:t>
        <a:bodyPr/>
        <a:lstStyle/>
        <a:p>
          <a:endParaRPr lang="ru-RU"/>
        </a:p>
      </dgm:t>
    </dgm:pt>
    <dgm:pt modelId="{7547435C-50BB-4718-A88C-7E13CFA4E024}" type="pres">
      <dgm:prSet presAssocID="{2553353D-6565-46E6-A516-75FCCBFACD69}" presName="node" presStyleCnt="0"/>
      <dgm:spPr/>
    </dgm:pt>
    <dgm:pt modelId="{7E843C80-2B0D-4F91-B297-A3B8CE18B495}" type="pres">
      <dgm:prSet presAssocID="{2553353D-6565-46E6-A516-75FCCBFACD69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766845-2052-414B-AA4E-79FED0288122}" type="pres">
      <dgm:prSet presAssocID="{2553353D-6565-46E6-A516-75FCCBFACD69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892343-0A4B-4E9C-AC3F-623AC2BFD572}" type="presOf" srcId="{856FE783-767D-4CA7-9A04-32069BB08D89}" destId="{353E2776-9D8F-4321-8AC9-1D3499A43262}" srcOrd="0" destOrd="0" presId="urn:microsoft.com/office/officeart/2005/8/layout/radial2"/>
    <dgm:cxn modelId="{ED51AB8A-D2C2-4CE2-9680-375DA8F6FF72}" type="presOf" srcId="{34CF3116-1F26-4155-99BF-413D25E139EC}" destId="{45766845-2052-414B-AA4E-79FED0288122}" srcOrd="0" destOrd="0" presId="urn:microsoft.com/office/officeart/2005/8/layout/radial2"/>
    <dgm:cxn modelId="{845FB2C5-3A09-4A17-B599-A15DE9AE320F}" type="presOf" srcId="{2553353D-6565-46E6-A516-75FCCBFACD69}" destId="{7E843C80-2B0D-4F91-B297-A3B8CE18B495}" srcOrd="0" destOrd="0" presId="urn:microsoft.com/office/officeart/2005/8/layout/radial2"/>
    <dgm:cxn modelId="{5333BB2A-FEA7-4AA0-90CE-AC59715AF274}" type="presOf" srcId="{47F54B48-9E0B-4EDD-B96A-F98CF719B141}" destId="{52029F1F-419D-42FA-8C0F-248558B41E1F}" srcOrd="0" destOrd="0" presId="urn:microsoft.com/office/officeart/2005/8/layout/radial2"/>
    <dgm:cxn modelId="{7B67ACD5-A918-40C7-A8A3-668B00163F57}" srcId="{856FE783-767D-4CA7-9A04-32069BB08D89}" destId="{201B7847-3F68-4854-9DBF-7E84180DAE64}" srcOrd="1" destOrd="0" parTransId="{47F54B48-9E0B-4EDD-B96A-F98CF719B141}" sibTransId="{072EE0E3-F39C-4DBD-ACA1-4B5D11165857}"/>
    <dgm:cxn modelId="{F4D3749B-5BD4-4A60-9C79-CC40AE6DC819}" srcId="{9583CAD7-87D5-41DD-965E-86A9DD01A145}" destId="{05D19787-9198-4558-82F0-EEDB1C2E582B}" srcOrd="0" destOrd="0" parTransId="{878827CB-651E-46C0-9A2C-6BE9A8394D57}" sibTransId="{4308B6A4-A71A-487F-8982-DD4D5F3E71AD}"/>
    <dgm:cxn modelId="{B31ABFB2-43CB-4FA2-8DFA-F21D97C69F70}" srcId="{201B7847-3F68-4854-9DBF-7E84180DAE64}" destId="{EB105FB8-5A74-422C-B351-3594FB379738}" srcOrd="0" destOrd="0" parTransId="{84233E37-C053-4CE8-9119-4E72B9E8BE15}" sibTransId="{F653184F-CE94-4E29-9F3B-D551E1C1C759}"/>
    <dgm:cxn modelId="{8B7D3D60-EF5D-40BE-9832-EBF9A3FD0607}" srcId="{856FE783-767D-4CA7-9A04-32069BB08D89}" destId="{2A3A1DAE-ACC3-4CC8-B4D6-AF8D7C97376A}" srcOrd="3" destOrd="0" parTransId="{15F55F44-4AFF-4E8D-B60B-1B5F97797F5F}" sibTransId="{A4021602-2322-4A81-BFD1-0B0AB80685BE}"/>
    <dgm:cxn modelId="{4FBF2B34-70CB-4D0D-9B96-BB990F44CB88}" srcId="{856FE783-767D-4CA7-9A04-32069BB08D89}" destId="{2553353D-6565-46E6-A516-75FCCBFACD69}" srcOrd="4" destOrd="0" parTransId="{5F733E01-7F81-49C5-A7EF-470F971AE341}" sibTransId="{EA9783B5-E0A4-4D14-A435-C2E32C3FC282}"/>
    <dgm:cxn modelId="{3222EB54-CE6C-448F-B5B6-D893FFBBCC2B}" type="presOf" srcId="{2A3A1DAE-ACC3-4CC8-B4D6-AF8D7C97376A}" destId="{36C268A6-0A4E-480E-B703-4A5BCFDDD82C}" srcOrd="0" destOrd="0" presId="urn:microsoft.com/office/officeart/2005/8/layout/radial2"/>
    <dgm:cxn modelId="{D12E28E6-888C-4DD7-ACA0-E66060CA1D50}" srcId="{2553353D-6565-46E6-A516-75FCCBFACD69}" destId="{34CF3116-1F26-4155-99BF-413D25E139EC}" srcOrd="0" destOrd="0" parTransId="{172DCFC1-E3AC-43C9-B9ED-27F08BFF152A}" sibTransId="{FF629E37-884B-4E1C-A4F7-00110448F0E4}"/>
    <dgm:cxn modelId="{C946F7A3-B57D-418A-BA83-C5D2281026F3}" type="presOf" srcId="{9583CAD7-87D5-41DD-965E-86A9DD01A145}" destId="{FD657F53-FB28-4BCA-BE3D-F00A58CE4580}" srcOrd="0" destOrd="0" presId="urn:microsoft.com/office/officeart/2005/8/layout/radial2"/>
    <dgm:cxn modelId="{324BDE72-7C7B-4E34-9B75-776C3F7A4146}" type="presOf" srcId="{05D19787-9198-4558-82F0-EEDB1C2E582B}" destId="{D4E4C597-1E63-42B6-93EF-4EFD9D00D4EB}" srcOrd="0" destOrd="0" presId="urn:microsoft.com/office/officeart/2005/8/layout/radial2"/>
    <dgm:cxn modelId="{A3D889A6-2160-4367-ACB7-A30589386ED7}" type="presOf" srcId="{5F733E01-7F81-49C5-A7EF-470F971AE341}" destId="{3398AE29-B822-4F8B-BA67-FDE60F8F2104}" srcOrd="0" destOrd="0" presId="urn:microsoft.com/office/officeart/2005/8/layout/radial2"/>
    <dgm:cxn modelId="{41687968-0285-409B-9297-335C0DBF67A5}" srcId="{06B7E8A9-DA78-41B5-8AED-E0E88F664667}" destId="{139E2F1A-CC17-4A3B-A65A-C549C82F72B3}" srcOrd="0" destOrd="0" parTransId="{01474100-AA1E-433A-A677-743051C881E6}" sibTransId="{1DCF60C0-849F-41D0-A65F-497D3D80272C}"/>
    <dgm:cxn modelId="{E068FF79-519E-465B-88BA-4431DFF4C499}" type="presOf" srcId="{139E2F1A-CC17-4A3B-A65A-C549C82F72B3}" destId="{EF1BBDA7-7BD9-42BD-BA5B-01FAB73EB223}" srcOrd="0" destOrd="0" presId="urn:microsoft.com/office/officeart/2005/8/layout/radial2"/>
    <dgm:cxn modelId="{84151B26-1473-426D-A615-33BEC0C9B27E}" type="presOf" srcId="{201B7847-3F68-4854-9DBF-7E84180DAE64}" destId="{17B55A1A-CE10-4462-90E5-8A5863C7C936}" srcOrd="0" destOrd="0" presId="urn:microsoft.com/office/officeart/2005/8/layout/radial2"/>
    <dgm:cxn modelId="{E3736E71-C5B5-4FB3-8DF2-719A0193F1FF}" srcId="{856FE783-767D-4CA7-9A04-32069BB08D89}" destId="{06B7E8A9-DA78-41B5-8AED-E0E88F664667}" srcOrd="0" destOrd="0" parTransId="{37B6AD5E-91A6-4FB7-A7BB-CF39A0771D3F}" sibTransId="{10CACF7C-95CE-48BF-A780-F7816CD2A21D}"/>
    <dgm:cxn modelId="{5A4699A0-A773-4847-89A3-8E496584A8C9}" srcId="{856FE783-767D-4CA7-9A04-32069BB08D89}" destId="{9583CAD7-87D5-41DD-965E-86A9DD01A145}" srcOrd="2" destOrd="0" parTransId="{70314A5C-0804-4099-98E7-6D709A50BB3F}" sibTransId="{B1423C95-18E6-42C5-9A0B-11474B8ECBDF}"/>
    <dgm:cxn modelId="{8D27FB18-CE78-44BE-83A2-6A829151954B}" type="presOf" srcId="{15F55F44-4AFF-4E8D-B60B-1B5F97797F5F}" destId="{6A0F8BE4-E19D-4AD5-9BAF-61E0787CCF6B}" srcOrd="0" destOrd="0" presId="urn:microsoft.com/office/officeart/2005/8/layout/radial2"/>
    <dgm:cxn modelId="{5D84E5A9-3EE0-4EC5-A5D0-1894B414D179}" srcId="{2A3A1DAE-ACC3-4CC8-B4D6-AF8D7C97376A}" destId="{F3BBA2C0-7EF8-41F2-A9D1-C730CBC8BBE4}" srcOrd="0" destOrd="0" parTransId="{1E899076-ABE8-4BBA-BD9F-94B86B3887B9}" sibTransId="{1584142C-46F2-4BE3-86E8-1B2D1FC08FFA}"/>
    <dgm:cxn modelId="{47D8B650-5FB9-43BC-A702-6CC0AC5561D3}" type="presOf" srcId="{EB105FB8-5A74-422C-B351-3594FB379738}" destId="{A889002E-4379-45A6-8A17-2FCE372A9D20}" srcOrd="0" destOrd="0" presId="urn:microsoft.com/office/officeart/2005/8/layout/radial2"/>
    <dgm:cxn modelId="{C0255806-96D9-47E0-8BF0-8B755902AD46}" type="presOf" srcId="{70314A5C-0804-4099-98E7-6D709A50BB3F}" destId="{BA27DD74-1746-4AE2-854E-2EF1D94065CC}" srcOrd="0" destOrd="0" presId="urn:microsoft.com/office/officeart/2005/8/layout/radial2"/>
    <dgm:cxn modelId="{5E0356CF-158E-4911-B10E-775F2EB541BC}" type="presOf" srcId="{06B7E8A9-DA78-41B5-8AED-E0E88F664667}" destId="{71D49B66-F341-44E2-859B-1F4C3D4E036C}" srcOrd="0" destOrd="0" presId="urn:microsoft.com/office/officeart/2005/8/layout/radial2"/>
    <dgm:cxn modelId="{98BB9308-00E4-439C-85C1-CE5A2BBE94EA}" type="presOf" srcId="{37B6AD5E-91A6-4FB7-A7BB-CF39A0771D3F}" destId="{647FB922-3C63-41F2-9B74-6C1BA80C33BF}" srcOrd="0" destOrd="0" presId="urn:microsoft.com/office/officeart/2005/8/layout/radial2"/>
    <dgm:cxn modelId="{D30D2C67-9DCC-4CC8-915E-FDDBDFAFC652}" type="presOf" srcId="{F3BBA2C0-7EF8-41F2-A9D1-C730CBC8BBE4}" destId="{B8FB217C-E7AB-4EF0-ADCF-2DB36DD330C8}" srcOrd="0" destOrd="0" presId="urn:microsoft.com/office/officeart/2005/8/layout/radial2"/>
    <dgm:cxn modelId="{B04728DC-A1CC-41A5-A61E-D52D20D0B68E}" type="presParOf" srcId="{353E2776-9D8F-4321-8AC9-1D3499A43262}" destId="{5235F5FB-4DC0-435E-9BE3-21D94CEC5664}" srcOrd="0" destOrd="0" presId="urn:microsoft.com/office/officeart/2005/8/layout/radial2"/>
    <dgm:cxn modelId="{F9826856-B807-42C0-9947-FB8A2173F5A8}" type="presParOf" srcId="{5235F5FB-4DC0-435E-9BE3-21D94CEC5664}" destId="{154A9E6A-0E54-41FE-8BBD-C2D2A831C963}" srcOrd="0" destOrd="0" presId="urn:microsoft.com/office/officeart/2005/8/layout/radial2"/>
    <dgm:cxn modelId="{DB34835A-1647-4637-B475-89C732C52DB5}" type="presParOf" srcId="{154A9E6A-0E54-41FE-8BBD-C2D2A831C963}" destId="{35744698-0105-4AFC-A968-D20771921183}" srcOrd="0" destOrd="0" presId="urn:microsoft.com/office/officeart/2005/8/layout/radial2"/>
    <dgm:cxn modelId="{752FF0DC-7AEB-40E2-B1CC-53C28BC54731}" type="presParOf" srcId="{154A9E6A-0E54-41FE-8BBD-C2D2A831C963}" destId="{B10C97C1-8F05-4785-9235-900C6FCCD708}" srcOrd="1" destOrd="0" presId="urn:microsoft.com/office/officeart/2005/8/layout/radial2"/>
    <dgm:cxn modelId="{DB6DF0DE-32A4-4CE5-9BEC-3E7C8AF8680E}" type="presParOf" srcId="{5235F5FB-4DC0-435E-9BE3-21D94CEC5664}" destId="{647FB922-3C63-41F2-9B74-6C1BA80C33BF}" srcOrd="1" destOrd="0" presId="urn:microsoft.com/office/officeart/2005/8/layout/radial2"/>
    <dgm:cxn modelId="{8EA43776-DDDD-42E7-A280-DF0E7E00EC4F}" type="presParOf" srcId="{5235F5FB-4DC0-435E-9BE3-21D94CEC5664}" destId="{BC13B563-C8B2-4062-BB69-2F0F5AB685EB}" srcOrd="2" destOrd="0" presId="urn:microsoft.com/office/officeart/2005/8/layout/radial2"/>
    <dgm:cxn modelId="{4B763058-A6DD-418B-AE7D-9AADF10D1581}" type="presParOf" srcId="{BC13B563-C8B2-4062-BB69-2F0F5AB685EB}" destId="{71D49B66-F341-44E2-859B-1F4C3D4E036C}" srcOrd="0" destOrd="0" presId="urn:microsoft.com/office/officeart/2005/8/layout/radial2"/>
    <dgm:cxn modelId="{DBF683A7-2359-4AB9-906E-7A0703E1BB06}" type="presParOf" srcId="{BC13B563-C8B2-4062-BB69-2F0F5AB685EB}" destId="{EF1BBDA7-7BD9-42BD-BA5B-01FAB73EB223}" srcOrd="1" destOrd="0" presId="urn:microsoft.com/office/officeart/2005/8/layout/radial2"/>
    <dgm:cxn modelId="{DEB550A4-C8C8-4721-9F24-BA0BC95BBD57}" type="presParOf" srcId="{5235F5FB-4DC0-435E-9BE3-21D94CEC5664}" destId="{52029F1F-419D-42FA-8C0F-248558B41E1F}" srcOrd="3" destOrd="0" presId="urn:microsoft.com/office/officeart/2005/8/layout/radial2"/>
    <dgm:cxn modelId="{CEA69CD5-3585-4640-9CD8-2716534C2C71}" type="presParOf" srcId="{5235F5FB-4DC0-435E-9BE3-21D94CEC5664}" destId="{1F583B26-17BD-4B47-BCE4-7351D4A3FA54}" srcOrd="4" destOrd="0" presId="urn:microsoft.com/office/officeart/2005/8/layout/radial2"/>
    <dgm:cxn modelId="{1EF3D3A6-59E7-440C-8CDC-23BBFD72ADFB}" type="presParOf" srcId="{1F583B26-17BD-4B47-BCE4-7351D4A3FA54}" destId="{17B55A1A-CE10-4462-90E5-8A5863C7C936}" srcOrd="0" destOrd="0" presId="urn:microsoft.com/office/officeart/2005/8/layout/radial2"/>
    <dgm:cxn modelId="{F0B259C9-01DC-49A9-8E5E-B88B49AF8A23}" type="presParOf" srcId="{1F583B26-17BD-4B47-BCE4-7351D4A3FA54}" destId="{A889002E-4379-45A6-8A17-2FCE372A9D20}" srcOrd="1" destOrd="0" presId="urn:microsoft.com/office/officeart/2005/8/layout/radial2"/>
    <dgm:cxn modelId="{9C192DCC-BB3C-45FE-88EE-F9332387279E}" type="presParOf" srcId="{5235F5FB-4DC0-435E-9BE3-21D94CEC5664}" destId="{BA27DD74-1746-4AE2-854E-2EF1D94065CC}" srcOrd="5" destOrd="0" presId="urn:microsoft.com/office/officeart/2005/8/layout/radial2"/>
    <dgm:cxn modelId="{0F670355-C11B-4315-9E51-826A3B850393}" type="presParOf" srcId="{5235F5FB-4DC0-435E-9BE3-21D94CEC5664}" destId="{7113478A-38A8-49D9-91A7-5DBDC3C6B46E}" srcOrd="6" destOrd="0" presId="urn:microsoft.com/office/officeart/2005/8/layout/radial2"/>
    <dgm:cxn modelId="{D7766A14-506B-4B14-BCB8-A67DBE440A54}" type="presParOf" srcId="{7113478A-38A8-49D9-91A7-5DBDC3C6B46E}" destId="{FD657F53-FB28-4BCA-BE3D-F00A58CE4580}" srcOrd="0" destOrd="0" presId="urn:microsoft.com/office/officeart/2005/8/layout/radial2"/>
    <dgm:cxn modelId="{2A3B50EF-0A66-4963-AB93-0B09602C5A8A}" type="presParOf" srcId="{7113478A-38A8-49D9-91A7-5DBDC3C6B46E}" destId="{D4E4C597-1E63-42B6-93EF-4EFD9D00D4EB}" srcOrd="1" destOrd="0" presId="urn:microsoft.com/office/officeart/2005/8/layout/radial2"/>
    <dgm:cxn modelId="{3E05ADBB-47FB-4FDD-B59A-62B3A1EABCE0}" type="presParOf" srcId="{5235F5FB-4DC0-435E-9BE3-21D94CEC5664}" destId="{6A0F8BE4-E19D-4AD5-9BAF-61E0787CCF6B}" srcOrd="7" destOrd="0" presId="urn:microsoft.com/office/officeart/2005/8/layout/radial2"/>
    <dgm:cxn modelId="{40B0AFC7-44C2-4744-9ECD-48445FF12A67}" type="presParOf" srcId="{5235F5FB-4DC0-435E-9BE3-21D94CEC5664}" destId="{A1D76329-D441-45F0-91D9-D3A160854D4E}" srcOrd="8" destOrd="0" presId="urn:microsoft.com/office/officeart/2005/8/layout/radial2"/>
    <dgm:cxn modelId="{B4345CA8-3A90-4506-8775-29AF6C12083A}" type="presParOf" srcId="{A1D76329-D441-45F0-91D9-D3A160854D4E}" destId="{36C268A6-0A4E-480E-B703-4A5BCFDDD82C}" srcOrd="0" destOrd="0" presId="urn:microsoft.com/office/officeart/2005/8/layout/radial2"/>
    <dgm:cxn modelId="{248859AD-09B5-4256-AB75-4E71EDF4C8A1}" type="presParOf" srcId="{A1D76329-D441-45F0-91D9-D3A160854D4E}" destId="{B8FB217C-E7AB-4EF0-ADCF-2DB36DD330C8}" srcOrd="1" destOrd="0" presId="urn:microsoft.com/office/officeart/2005/8/layout/radial2"/>
    <dgm:cxn modelId="{BCD1944E-0BB8-49CB-8A01-5F384F83E0D4}" type="presParOf" srcId="{5235F5FB-4DC0-435E-9BE3-21D94CEC5664}" destId="{3398AE29-B822-4F8B-BA67-FDE60F8F2104}" srcOrd="9" destOrd="0" presId="urn:microsoft.com/office/officeart/2005/8/layout/radial2"/>
    <dgm:cxn modelId="{7D74CF0B-F74B-4BB9-8D96-1293702F1A35}" type="presParOf" srcId="{5235F5FB-4DC0-435E-9BE3-21D94CEC5664}" destId="{7547435C-50BB-4718-A88C-7E13CFA4E024}" srcOrd="10" destOrd="0" presId="urn:microsoft.com/office/officeart/2005/8/layout/radial2"/>
    <dgm:cxn modelId="{5EAFA829-CD75-4A34-8B07-F73946A0DCD3}" type="presParOf" srcId="{7547435C-50BB-4718-A88C-7E13CFA4E024}" destId="{7E843C80-2B0D-4F91-B297-A3B8CE18B495}" srcOrd="0" destOrd="0" presId="urn:microsoft.com/office/officeart/2005/8/layout/radial2"/>
    <dgm:cxn modelId="{B441582D-DB3A-40E1-A741-0BF245330916}" type="presParOf" srcId="{7547435C-50BB-4718-A88C-7E13CFA4E024}" destId="{45766845-2052-414B-AA4E-79FED0288122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56FE783-767D-4CA7-9A04-32069BB08D89}" type="doc">
      <dgm:prSet loTypeId="urn:microsoft.com/office/officeart/2005/8/layout/radial2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6B7E8A9-DA78-41B5-8AED-E0E88F66466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30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37B6AD5E-91A6-4FB7-A7BB-CF39A0771D3F}" type="parTrans" cxnId="{E3736E71-C5B5-4FB3-8DF2-719A0193F1FF}">
      <dgm:prSet/>
      <dgm:spPr/>
      <dgm:t>
        <a:bodyPr/>
        <a:lstStyle/>
        <a:p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10CACF7C-95CE-48BF-A780-F7816CD2A21D}" type="sibTrans" cxnId="{E3736E71-C5B5-4FB3-8DF2-719A0193F1FF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139E2F1A-CC17-4A3B-A65A-C549C82F72B3}">
      <dgm:prSet phldrT="[Текст]" custT="1"/>
      <dgm:spPr/>
      <dgm:t>
        <a:bodyPr/>
        <a:lstStyle/>
        <a:p>
          <a:pPr algn="r"/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Объектов торговли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01474100-AA1E-433A-A677-743051C881E6}" type="parTrans" cxnId="{41687968-0285-409B-9297-335C0DBF67A5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1DCF60C0-849F-41D0-A65F-497D3D80272C}" type="sibTrans" cxnId="{41687968-0285-409B-9297-335C0DBF67A5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201B7847-3F68-4854-9DBF-7E84180DAE64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accent4">
                  <a:lumMod val="50000"/>
                </a:schemeClr>
              </a:solidFill>
            </a:rPr>
            <a:t>4</a:t>
          </a:r>
          <a:endParaRPr lang="ru-RU" sz="2800" b="1" dirty="0">
            <a:solidFill>
              <a:schemeClr val="accent4">
                <a:lumMod val="50000"/>
              </a:schemeClr>
            </a:solidFill>
          </a:endParaRPr>
        </a:p>
      </dgm:t>
    </dgm:pt>
    <dgm:pt modelId="{47F54B48-9E0B-4EDD-B96A-F98CF719B141}" type="parTrans" cxnId="{7B67ACD5-A918-40C7-A8A3-668B00163F57}">
      <dgm:prSet/>
      <dgm:spPr/>
      <dgm:t>
        <a:bodyPr/>
        <a:lstStyle/>
        <a:p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072EE0E3-F39C-4DBD-ACA1-4B5D11165857}" type="sibTrans" cxnId="{7B67ACD5-A918-40C7-A8A3-668B00163F57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EB105FB8-5A74-422C-B351-3594FB379738}">
      <dgm:prSet phldrT="[Текст]" custT="1"/>
      <dgm:spPr/>
      <dgm:t>
        <a:bodyPr/>
        <a:lstStyle/>
        <a:p>
          <a:pPr algn="r"/>
          <a:r>
            <a:rPr lang="ru-RU" sz="1800" b="1" dirty="0" smtClean="0">
              <a:solidFill>
                <a:schemeClr val="accent4">
                  <a:lumMod val="50000"/>
                </a:schemeClr>
              </a:solidFill>
            </a:rPr>
            <a:t>Сетевых магазина</a:t>
          </a:r>
          <a:endParaRPr lang="ru-RU" sz="1800" b="1" dirty="0">
            <a:solidFill>
              <a:schemeClr val="accent4">
                <a:lumMod val="50000"/>
              </a:schemeClr>
            </a:solidFill>
          </a:endParaRPr>
        </a:p>
      </dgm:t>
    </dgm:pt>
    <dgm:pt modelId="{84233E37-C053-4CE8-9119-4E72B9E8BE15}" type="parTrans" cxnId="{B31ABFB2-43CB-4FA2-8DFA-F21D97C69F70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F653184F-CE94-4E29-9F3B-D551E1C1C759}" type="sibTrans" cxnId="{B31ABFB2-43CB-4FA2-8DFA-F21D97C69F70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9583CAD7-87D5-41DD-965E-86A9DD01A14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5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70314A5C-0804-4099-98E7-6D709A50BB3F}" type="parTrans" cxnId="{5A4699A0-A773-4847-89A3-8E496584A8C9}">
      <dgm:prSet/>
      <dgm:spPr/>
      <dgm:t>
        <a:bodyPr/>
        <a:lstStyle/>
        <a:p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B1423C95-18E6-42C5-9A0B-11474B8ECBDF}" type="sibTrans" cxnId="{5A4699A0-A773-4847-89A3-8E496584A8C9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05D19787-9198-4558-82F0-EEDB1C2E582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Кафе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878827CB-651E-46C0-9A2C-6BE9A8394D57}" type="parTrans" cxnId="{F4D3749B-5BD4-4A60-9C79-CC40AE6DC819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4308B6A4-A71A-487F-8982-DD4D5F3E71AD}" type="sibTrans" cxnId="{F4D3749B-5BD4-4A60-9C79-CC40AE6DC819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2A3A1DAE-ACC3-4CC8-B4D6-AF8D7C97376A}">
      <dgm:prSet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1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15F55F44-4AFF-4E8D-B60B-1B5F97797F5F}" type="parTrans" cxnId="{8B7D3D60-EF5D-40BE-9832-EBF9A3FD0607}">
      <dgm:prSet/>
      <dgm:spPr/>
      <dgm:t>
        <a:bodyPr/>
        <a:lstStyle/>
        <a:p>
          <a:endParaRPr lang="ru-RU" sz="1600" dirty="0"/>
        </a:p>
      </dgm:t>
    </dgm:pt>
    <dgm:pt modelId="{A4021602-2322-4A81-BFD1-0B0AB80685BE}" type="sibTrans" cxnId="{8B7D3D60-EF5D-40BE-9832-EBF9A3FD0607}">
      <dgm:prSet/>
      <dgm:spPr/>
      <dgm:t>
        <a:bodyPr/>
        <a:lstStyle/>
        <a:p>
          <a:endParaRPr lang="ru-RU" sz="1600"/>
        </a:p>
      </dgm:t>
    </dgm:pt>
    <dgm:pt modelId="{2553353D-6565-46E6-A516-75FCCBFACD69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5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5F733E01-7F81-49C5-A7EF-470F971AE341}" type="parTrans" cxnId="{4FBF2B34-70CB-4D0D-9B96-BB990F44CB88}">
      <dgm:prSet/>
      <dgm:spPr/>
      <dgm:t>
        <a:bodyPr/>
        <a:lstStyle/>
        <a:p>
          <a:endParaRPr lang="ru-RU" sz="1600" dirty="0"/>
        </a:p>
      </dgm:t>
    </dgm:pt>
    <dgm:pt modelId="{EA9783B5-E0A4-4D14-A435-C2E32C3FC282}" type="sibTrans" cxnId="{4FBF2B34-70CB-4D0D-9B96-BB990F44CB88}">
      <dgm:prSet/>
      <dgm:spPr/>
      <dgm:t>
        <a:bodyPr/>
        <a:lstStyle/>
        <a:p>
          <a:endParaRPr lang="ru-RU" sz="1600"/>
        </a:p>
      </dgm:t>
    </dgm:pt>
    <dgm:pt modelId="{F3BBA2C0-7EF8-41F2-A9D1-C730CBC8BBE4}">
      <dgm:prSet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Аптека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1E899076-ABE8-4BBA-BD9F-94B86B3887B9}" type="parTrans" cxnId="{5D84E5A9-3EE0-4EC5-A5D0-1894B414D179}">
      <dgm:prSet/>
      <dgm:spPr/>
      <dgm:t>
        <a:bodyPr/>
        <a:lstStyle/>
        <a:p>
          <a:endParaRPr lang="ru-RU" sz="1600"/>
        </a:p>
      </dgm:t>
    </dgm:pt>
    <dgm:pt modelId="{1584142C-46F2-4BE3-86E8-1B2D1FC08FFA}" type="sibTrans" cxnId="{5D84E5A9-3EE0-4EC5-A5D0-1894B414D179}">
      <dgm:prSet/>
      <dgm:spPr/>
      <dgm:t>
        <a:bodyPr/>
        <a:lstStyle/>
        <a:p>
          <a:endParaRPr lang="ru-RU" sz="1600"/>
        </a:p>
      </dgm:t>
    </dgm:pt>
    <dgm:pt modelId="{34CF3116-1F26-4155-99BF-413D25E139E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АЗС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172DCFC1-E3AC-43C9-B9ED-27F08BFF152A}" type="parTrans" cxnId="{D12E28E6-888C-4DD7-ACA0-E66060CA1D50}">
      <dgm:prSet/>
      <dgm:spPr/>
      <dgm:t>
        <a:bodyPr/>
        <a:lstStyle/>
        <a:p>
          <a:endParaRPr lang="ru-RU" sz="1600"/>
        </a:p>
      </dgm:t>
    </dgm:pt>
    <dgm:pt modelId="{FF629E37-884B-4E1C-A4F7-00110448F0E4}" type="sibTrans" cxnId="{D12E28E6-888C-4DD7-ACA0-E66060CA1D50}">
      <dgm:prSet/>
      <dgm:spPr/>
      <dgm:t>
        <a:bodyPr/>
        <a:lstStyle/>
        <a:p>
          <a:endParaRPr lang="ru-RU" sz="1600"/>
        </a:p>
      </dgm:t>
    </dgm:pt>
    <dgm:pt modelId="{353E2776-9D8F-4321-8AC9-1D3499A43262}" type="pres">
      <dgm:prSet presAssocID="{856FE783-767D-4CA7-9A04-32069BB08D89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35F5FB-4DC0-435E-9BE3-21D94CEC5664}" type="pres">
      <dgm:prSet presAssocID="{856FE783-767D-4CA7-9A04-32069BB08D89}" presName="cycle" presStyleCnt="0"/>
      <dgm:spPr/>
      <dgm:t>
        <a:bodyPr/>
        <a:lstStyle/>
        <a:p>
          <a:endParaRPr lang="ru-RU"/>
        </a:p>
      </dgm:t>
    </dgm:pt>
    <dgm:pt modelId="{154A9E6A-0E54-41FE-8BBD-C2D2A831C963}" type="pres">
      <dgm:prSet presAssocID="{856FE783-767D-4CA7-9A04-32069BB08D89}" presName="centerShape" presStyleCnt="0"/>
      <dgm:spPr/>
      <dgm:t>
        <a:bodyPr/>
        <a:lstStyle/>
        <a:p>
          <a:endParaRPr lang="ru-RU"/>
        </a:p>
      </dgm:t>
    </dgm:pt>
    <dgm:pt modelId="{35744698-0105-4AFC-A968-D20771921183}" type="pres">
      <dgm:prSet presAssocID="{856FE783-767D-4CA7-9A04-32069BB08D89}" presName="connSite" presStyleLbl="node1" presStyleIdx="0" presStyleCnt="6"/>
      <dgm:spPr/>
      <dgm:t>
        <a:bodyPr/>
        <a:lstStyle/>
        <a:p>
          <a:endParaRPr lang="ru-RU"/>
        </a:p>
      </dgm:t>
    </dgm:pt>
    <dgm:pt modelId="{B10C97C1-8F05-4785-9235-900C6FCCD708}" type="pres">
      <dgm:prSet presAssocID="{856FE783-767D-4CA7-9A04-32069BB08D89}" presName="visible" presStyleLbl="node1" presStyleIdx="0" presStyleCnt="6" custScaleX="118897" custLinFactNeighborX="-17750" custLinFactNeighborY="-394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47FB922-3C63-41F2-9B74-6C1BA80C33BF}" type="pres">
      <dgm:prSet presAssocID="{37B6AD5E-91A6-4FB7-A7BB-CF39A0771D3F}" presName="Name25" presStyleLbl="parChTrans1D1" presStyleIdx="0" presStyleCnt="5"/>
      <dgm:spPr/>
      <dgm:t>
        <a:bodyPr/>
        <a:lstStyle/>
        <a:p>
          <a:endParaRPr lang="ru-RU"/>
        </a:p>
      </dgm:t>
    </dgm:pt>
    <dgm:pt modelId="{BC13B563-C8B2-4062-BB69-2F0F5AB685EB}" type="pres">
      <dgm:prSet presAssocID="{06B7E8A9-DA78-41B5-8AED-E0E88F664667}" presName="node" presStyleCnt="0"/>
      <dgm:spPr/>
      <dgm:t>
        <a:bodyPr/>
        <a:lstStyle/>
        <a:p>
          <a:endParaRPr lang="ru-RU"/>
        </a:p>
      </dgm:t>
    </dgm:pt>
    <dgm:pt modelId="{71D49B66-F341-44E2-859B-1F4C3D4E036C}" type="pres">
      <dgm:prSet presAssocID="{06B7E8A9-DA78-41B5-8AED-E0E88F664667}" presName="parentNode" presStyleLbl="node1" presStyleIdx="1" presStyleCnt="6" custScaleX="155083" custScaleY="67200" custLinFactNeighborX="27183" custLinFactNeighborY="-12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BBDA7-7BD9-42BD-BA5B-01FAB73EB223}" type="pres">
      <dgm:prSet presAssocID="{06B7E8A9-DA78-41B5-8AED-E0E88F664667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29F1F-419D-42FA-8C0F-248558B41E1F}" type="pres">
      <dgm:prSet presAssocID="{47F54B48-9E0B-4EDD-B96A-F98CF719B141}" presName="Name25" presStyleLbl="parChTrans1D1" presStyleIdx="1" presStyleCnt="5"/>
      <dgm:spPr/>
      <dgm:t>
        <a:bodyPr/>
        <a:lstStyle/>
        <a:p>
          <a:endParaRPr lang="ru-RU"/>
        </a:p>
      </dgm:t>
    </dgm:pt>
    <dgm:pt modelId="{1F583B26-17BD-4B47-BCE4-7351D4A3FA54}" type="pres">
      <dgm:prSet presAssocID="{201B7847-3F68-4854-9DBF-7E84180DAE64}" presName="node" presStyleCnt="0"/>
      <dgm:spPr/>
      <dgm:t>
        <a:bodyPr/>
        <a:lstStyle/>
        <a:p>
          <a:endParaRPr lang="ru-RU"/>
        </a:p>
      </dgm:t>
    </dgm:pt>
    <dgm:pt modelId="{17B55A1A-CE10-4462-90E5-8A5863C7C936}" type="pres">
      <dgm:prSet presAssocID="{201B7847-3F68-4854-9DBF-7E84180DAE64}" presName="parentNode" presStyleLbl="node1" presStyleIdx="2" presStyleCnt="6" custScaleX="199226" custLinFactNeighborX="11735" custLinFactNeighborY="-37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89002E-4379-45A6-8A17-2FCE372A9D20}" type="pres">
      <dgm:prSet presAssocID="{201B7847-3F68-4854-9DBF-7E84180DAE64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27DD74-1746-4AE2-854E-2EF1D94065CC}" type="pres">
      <dgm:prSet presAssocID="{70314A5C-0804-4099-98E7-6D709A50BB3F}" presName="Name25" presStyleLbl="parChTrans1D1" presStyleIdx="2" presStyleCnt="5"/>
      <dgm:spPr/>
      <dgm:t>
        <a:bodyPr/>
        <a:lstStyle/>
        <a:p>
          <a:endParaRPr lang="ru-RU"/>
        </a:p>
      </dgm:t>
    </dgm:pt>
    <dgm:pt modelId="{7113478A-38A8-49D9-91A7-5DBDC3C6B46E}" type="pres">
      <dgm:prSet presAssocID="{9583CAD7-87D5-41DD-965E-86A9DD01A145}" presName="node" presStyleCnt="0"/>
      <dgm:spPr/>
      <dgm:t>
        <a:bodyPr/>
        <a:lstStyle/>
        <a:p>
          <a:endParaRPr lang="ru-RU"/>
        </a:p>
      </dgm:t>
    </dgm:pt>
    <dgm:pt modelId="{FD657F53-FB28-4BCA-BE3D-F00A58CE4580}" type="pres">
      <dgm:prSet presAssocID="{9583CAD7-87D5-41DD-965E-86A9DD01A145}" presName="parentNode" presStyleLbl="node1" presStyleIdx="3" presStyleCnt="6" custScaleX="1006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E4C597-1E63-42B6-93EF-4EFD9D00D4EB}" type="pres">
      <dgm:prSet presAssocID="{9583CAD7-87D5-41DD-965E-86A9DD01A145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F8BE4-E19D-4AD5-9BAF-61E0787CCF6B}" type="pres">
      <dgm:prSet presAssocID="{15F55F44-4AFF-4E8D-B60B-1B5F97797F5F}" presName="Name25" presStyleLbl="parChTrans1D1" presStyleIdx="3" presStyleCnt="5"/>
      <dgm:spPr/>
      <dgm:t>
        <a:bodyPr/>
        <a:lstStyle/>
        <a:p>
          <a:endParaRPr lang="ru-RU"/>
        </a:p>
      </dgm:t>
    </dgm:pt>
    <dgm:pt modelId="{A1D76329-D441-45F0-91D9-D3A160854D4E}" type="pres">
      <dgm:prSet presAssocID="{2A3A1DAE-ACC3-4CC8-B4D6-AF8D7C97376A}" presName="node" presStyleCnt="0"/>
      <dgm:spPr/>
    </dgm:pt>
    <dgm:pt modelId="{36C268A6-0A4E-480E-B703-4A5BCFDDD82C}" type="pres">
      <dgm:prSet presAssocID="{2A3A1DAE-ACC3-4CC8-B4D6-AF8D7C97376A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FB217C-E7AB-4EF0-ADCF-2DB36DD330C8}" type="pres">
      <dgm:prSet presAssocID="{2A3A1DAE-ACC3-4CC8-B4D6-AF8D7C97376A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8AE29-B822-4F8B-BA67-FDE60F8F2104}" type="pres">
      <dgm:prSet presAssocID="{5F733E01-7F81-49C5-A7EF-470F971AE341}" presName="Name25" presStyleLbl="parChTrans1D1" presStyleIdx="4" presStyleCnt="5"/>
      <dgm:spPr/>
      <dgm:t>
        <a:bodyPr/>
        <a:lstStyle/>
        <a:p>
          <a:endParaRPr lang="ru-RU"/>
        </a:p>
      </dgm:t>
    </dgm:pt>
    <dgm:pt modelId="{7547435C-50BB-4718-A88C-7E13CFA4E024}" type="pres">
      <dgm:prSet presAssocID="{2553353D-6565-46E6-A516-75FCCBFACD69}" presName="node" presStyleCnt="0"/>
      <dgm:spPr/>
    </dgm:pt>
    <dgm:pt modelId="{7E843C80-2B0D-4F91-B297-A3B8CE18B495}" type="pres">
      <dgm:prSet presAssocID="{2553353D-6565-46E6-A516-75FCCBFACD69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766845-2052-414B-AA4E-79FED0288122}" type="pres">
      <dgm:prSet presAssocID="{2553353D-6565-46E6-A516-75FCCBFACD69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BE4251-4B80-4C8A-9247-996717E55923}" type="presOf" srcId="{5F733E01-7F81-49C5-A7EF-470F971AE341}" destId="{3398AE29-B822-4F8B-BA67-FDE60F8F2104}" srcOrd="0" destOrd="0" presId="urn:microsoft.com/office/officeart/2005/8/layout/radial2"/>
    <dgm:cxn modelId="{DE2DB6D5-3FE5-4FE9-BF6D-E4F54C2F8682}" type="presOf" srcId="{47F54B48-9E0B-4EDD-B96A-F98CF719B141}" destId="{52029F1F-419D-42FA-8C0F-248558B41E1F}" srcOrd="0" destOrd="0" presId="urn:microsoft.com/office/officeart/2005/8/layout/radial2"/>
    <dgm:cxn modelId="{E6DD2993-F3C0-496F-8B09-45F092761C90}" type="presOf" srcId="{139E2F1A-CC17-4A3B-A65A-C549C82F72B3}" destId="{EF1BBDA7-7BD9-42BD-BA5B-01FAB73EB223}" srcOrd="0" destOrd="0" presId="urn:microsoft.com/office/officeart/2005/8/layout/radial2"/>
    <dgm:cxn modelId="{7B67ACD5-A918-40C7-A8A3-668B00163F57}" srcId="{856FE783-767D-4CA7-9A04-32069BB08D89}" destId="{201B7847-3F68-4854-9DBF-7E84180DAE64}" srcOrd="1" destOrd="0" parTransId="{47F54B48-9E0B-4EDD-B96A-F98CF719B141}" sibTransId="{072EE0E3-F39C-4DBD-ACA1-4B5D11165857}"/>
    <dgm:cxn modelId="{12155463-EDAB-4B59-BC7A-E213487DE20F}" type="presOf" srcId="{2A3A1DAE-ACC3-4CC8-B4D6-AF8D7C97376A}" destId="{36C268A6-0A4E-480E-B703-4A5BCFDDD82C}" srcOrd="0" destOrd="0" presId="urn:microsoft.com/office/officeart/2005/8/layout/radial2"/>
    <dgm:cxn modelId="{F4D3749B-5BD4-4A60-9C79-CC40AE6DC819}" srcId="{9583CAD7-87D5-41DD-965E-86A9DD01A145}" destId="{05D19787-9198-4558-82F0-EEDB1C2E582B}" srcOrd="0" destOrd="0" parTransId="{878827CB-651E-46C0-9A2C-6BE9A8394D57}" sibTransId="{4308B6A4-A71A-487F-8982-DD4D5F3E71AD}"/>
    <dgm:cxn modelId="{B31ABFB2-43CB-4FA2-8DFA-F21D97C69F70}" srcId="{201B7847-3F68-4854-9DBF-7E84180DAE64}" destId="{EB105FB8-5A74-422C-B351-3594FB379738}" srcOrd="0" destOrd="0" parTransId="{84233E37-C053-4CE8-9119-4E72B9E8BE15}" sibTransId="{F653184F-CE94-4E29-9F3B-D551E1C1C759}"/>
    <dgm:cxn modelId="{8B7D3D60-EF5D-40BE-9832-EBF9A3FD0607}" srcId="{856FE783-767D-4CA7-9A04-32069BB08D89}" destId="{2A3A1DAE-ACC3-4CC8-B4D6-AF8D7C97376A}" srcOrd="3" destOrd="0" parTransId="{15F55F44-4AFF-4E8D-B60B-1B5F97797F5F}" sibTransId="{A4021602-2322-4A81-BFD1-0B0AB80685BE}"/>
    <dgm:cxn modelId="{4FBF2B34-70CB-4D0D-9B96-BB990F44CB88}" srcId="{856FE783-767D-4CA7-9A04-32069BB08D89}" destId="{2553353D-6565-46E6-A516-75FCCBFACD69}" srcOrd="4" destOrd="0" parTransId="{5F733E01-7F81-49C5-A7EF-470F971AE341}" sibTransId="{EA9783B5-E0A4-4D14-A435-C2E32C3FC282}"/>
    <dgm:cxn modelId="{D12E28E6-888C-4DD7-ACA0-E66060CA1D50}" srcId="{2553353D-6565-46E6-A516-75FCCBFACD69}" destId="{34CF3116-1F26-4155-99BF-413D25E139EC}" srcOrd="0" destOrd="0" parTransId="{172DCFC1-E3AC-43C9-B9ED-27F08BFF152A}" sibTransId="{FF629E37-884B-4E1C-A4F7-00110448F0E4}"/>
    <dgm:cxn modelId="{FF8B5C92-F37D-4BE2-BA98-5380F6CC31F4}" type="presOf" srcId="{34CF3116-1F26-4155-99BF-413D25E139EC}" destId="{45766845-2052-414B-AA4E-79FED0288122}" srcOrd="0" destOrd="0" presId="urn:microsoft.com/office/officeart/2005/8/layout/radial2"/>
    <dgm:cxn modelId="{EE56F502-F1CB-4B89-9CCB-D3361B4C53BF}" type="presOf" srcId="{37B6AD5E-91A6-4FB7-A7BB-CF39A0771D3F}" destId="{647FB922-3C63-41F2-9B74-6C1BA80C33BF}" srcOrd="0" destOrd="0" presId="urn:microsoft.com/office/officeart/2005/8/layout/radial2"/>
    <dgm:cxn modelId="{FF831993-C6BE-455F-8CA7-9FA7C545400D}" type="presOf" srcId="{70314A5C-0804-4099-98E7-6D709A50BB3F}" destId="{BA27DD74-1746-4AE2-854E-2EF1D94065CC}" srcOrd="0" destOrd="0" presId="urn:microsoft.com/office/officeart/2005/8/layout/radial2"/>
    <dgm:cxn modelId="{41687968-0285-409B-9297-335C0DBF67A5}" srcId="{06B7E8A9-DA78-41B5-8AED-E0E88F664667}" destId="{139E2F1A-CC17-4A3B-A65A-C549C82F72B3}" srcOrd="0" destOrd="0" parTransId="{01474100-AA1E-433A-A677-743051C881E6}" sibTransId="{1DCF60C0-849F-41D0-A65F-497D3D80272C}"/>
    <dgm:cxn modelId="{90FBAC04-4BA6-4A80-9B6D-4AAC2629878F}" type="presOf" srcId="{9583CAD7-87D5-41DD-965E-86A9DD01A145}" destId="{FD657F53-FB28-4BCA-BE3D-F00A58CE4580}" srcOrd="0" destOrd="0" presId="urn:microsoft.com/office/officeart/2005/8/layout/radial2"/>
    <dgm:cxn modelId="{E3736E71-C5B5-4FB3-8DF2-719A0193F1FF}" srcId="{856FE783-767D-4CA7-9A04-32069BB08D89}" destId="{06B7E8A9-DA78-41B5-8AED-E0E88F664667}" srcOrd="0" destOrd="0" parTransId="{37B6AD5E-91A6-4FB7-A7BB-CF39A0771D3F}" sibTransId="{10CACF7C-95CE-48BF-A780-F7816CD2A21D}"/>
    <dgm:cxn modelId="{5A4699A0-A773-4847-89A3-8E496584A8C9}" srcId="{856FE783-767D-4CA7-9A04-32069BB08D89}" destId="{9583CAD7-87D5-41DD-965E-86A9DD01A145}" srcOrd="2" destOrd="0" parTransId="{70314A5C-0804-4099-98E7-6D709A50BB3F}" sibTransId="{B1423C95-18E6-42C5-9A0B-11474B8ECBDF}"/>
    <dgm:cxn modelId="{8AC0CF6B-FFE3-4E34-9645-AD24E9BCD4E0}" type="presOf" srcId="{EB105FB8-5A74-422C-B351-3594FB379738}" destId="{A889002E-4379-45A6-8A17-2FCE372A9D20}" srcOrd="0" destOrd="0" presId="urn:microsoft.com/office/officeart/2005/8/layout/radial2"/>
    <dgm:cxn modelId="{5D84E5A9-3EE0-4EC5-A5D0-1894B414D179}" srcId="{2A3A1DAE-ACC3-4CC8-B4D6-AF8D7C97376A}" destId="{F3BBA2C0-7EF8-41F2-A9D1-C730CBC8BBE4}" srcOrd="0" destOrd="0" parTransId="{1E899076-ABE8-4BBA-BD9F-94B86B3887B9}" sibTransId="{1584142C-46F2-4BE3-86E8-1B2D1FC08FFA}"/>
    <dgm:cxn modelId="{FE27B5FA-4C9E-4F4A-87AE-138D2D5E7CB9}" type="presOf" srcId="{201B7847-3F68-4854-9DBF-7E84180DAE64}" destId="{17B55A1A-CE10-4462-90E5-8A5863C7C936}" srcOrd="0" destOrd="0" presId="urn:microsoft.com/office/officeart/2005/8/layout/radial2"/>
    <dgm:cxn modelId="{20ECAA7F-0764-47E9-8C7B-0D9F4CCCDB55}" type="presOf" srcId="{856FE783-767D-4CA7-9A04-32069BB08D89}" destId="{353E2776-9D8F-4321-8AC9-1D3499A43262}" srcOrd="0" destOrd="0" presId="urn:microsoft.com/office/officeart/2005/8/layout/radial2"/>
    <dgm:cxn modelId="{98A88F46-05F4-46B9-B4EA-18E59DC45521}" type="presOf" srcId="{06B7E8A9-DA78-41B5-8AED-E0E88F664667}" destId="{71D49B66-F341-44E2-859B-1F4C3D4E036C}" srcOrd="0" destOrd="0" presId="urn:microsoft.com/office/officeart/2005/8/layout/radial2"/>
    <dgm:cxn modelId="{73CA5CAD-165B-440C-9FFC-D094179CA11B}" type="presOf" srcId="{15F55F44-4AFF-4E8D-B60B-1B5F97797F5F}" destId="{6A0F8BE4-E19D-4AD5-9BAF-61E0787CCF6B}" srcOrd="0" destOrd="0" presId="urn:microsoft.com/office/officeart/2005/8/layout/radial2"/>
    <dgm:cxn modelId="{8BEB234E-19A0-4112-9474-0DAE737B6B50}" type="presOf" srcId="{2553353D-6565-46E6-A516-75FCCBFACD69}" destId="{7E843C80-2B0D-4F91-B297-A3B8CE18B495}" srcOrd="0" destOrd="0" presId="urn:microsoft.com/office/officeart/2005/8/layout/radial2"/>
    <dgm:cxn modelId="{F864DD34-5460-4926-8026-1FE93C068F75}" type="presOf" srcId="{F3BBA2C0-7EF8-41F2-A9D1-C730CBC8BBE4}" destId="{B8FB217C-E7AB-4EF0-ADCF-2DB36DD330C8}" srcOrd="0" destOrd="0" presId="urn:microsoft.com/office/officeart/2005/8/layout/radial2"/>
    <dgm:cxn modelId="{91EC562C-B2F3-4232-9601-4B5BD4B8DB8B}" type="presOf" srcId="{05D19787-9198-4558-82F0-EEDB1C2E582B}" destId="{D4E4C597-1E63-42B6-93EF-4EFD9D00D4EB}" srcOrd="0" destOrd="0" presId="urn:microsoft.com/office/officeart/2005/8/layout/radial2"/>
    <dgm:cxn modelId="{0CFC7B67-512F-44A9-873B-0BA54146A667}" type="presParOf" srcId="{353E2776-9D8F-4321-8AC9-1D3499A43262}" destId="{5235F5FB-4DC0-435E-9BE3-21D94CEC5664}" srcOrd="0" destOrd="0" presId="urn:microsoft.com/office/officeart/2005/8/layout/radial2"/>
    <dgm:cxn modelId="{EF296243-BCF5-473D-AC0B-8B675BD56BB9}" type="presParOf" srcId="{5235F5FB-4DC0-435E-9BE3-21D94CEC5664}" destId="{154A9E6A-0E54-41FE-8BBD-C2D2A831C963}" srcOrd="0" destOrd="0" presId="urn:microsoft.com/office/officeart/2005/8/layout/radial2"/>
    <dgm:cxn modelId="{AA57E406-5620-4FCE-9756-D38C046569F4}" type="presParOf" srcId="{154A9E6A-0E54-41FE-8BBD-C2D2A831C963}" destId="{35744698-0105-4AFC-A968-D20771921183}" srcOrd="0" destOrd="0" presId="urn:microsoft.com/office/officeart/2005/8/layout/radial2"/>
    <dgm:cxn modelId="{4F0C244A-5CF6-4C09-819D-A38F579B5F90}" type="presParOf" srcId="{154A9E6A-0E54-41FE-8BBD-C2D2A831C963}" destId="{B10C97C1-8F05-4785-9235-900C6FCCD708}" srcOrd="1" destOrd="0" presId="urn:microsoft.com/office/officeart/2005/8/layout/radial2"/>
    <dgm:cxn modelId="{DCA0B5FB-4F44-44EA-BEA6-769F7726AE25}" type="presParOf" srcId="{5235F5FB-4DC0-435E-9BE3-21D94CEC5664}" destId="{647FB922-3C63-41F2-9B74-6C1BA80C33BF}" srcOrd="1" destOrd="0" presId="urn:microsoft.com/office/officeart/2005/8/layout/radial2"/>
    <dgm:cxn modelId="{1338F309-4F2E-466F-A53B-5C46AE4DD04A}" type="presParOf" srcId="{5235F5FB-4DC0-435E-9BE3-21D94CEC5664}" destId="{BC13B563-C8B2-4062-BB69-2F0F5AB685EB}" srcOrd="2" destOrd="0" presId="urn:microsoft.com/office/officeart/2005/8/layout/radial2"/>
    <dgm:cxn modelId="{5D88174E-055F-4298-A070-75321C93DB63}" type="presParOf" srcId="{BC13B563-C8B2-4062-BB69-2F0F5AB685EB}" destId="{71D49B66-F341-44E2-859B-1F4C3D4E036C}" srcOrd="0" destOrd="0" presId="urn:microsoft.com/office/officeart/2005/8/layout/radial2"/>
    <dgm:cxn modelId="{2942654F-AB64-4339-88E5-10CCC73717F8}" type="presParOf" srcId="{BC13B563-C8B2-4062-BB69-2F0F5AB685EB}" destId="{EF1BBDA7-7BD9-42BD-BA5B-01FAB73EB223}" srcOrd="1" destOrd="0" presId="urn:microsoft.com/office/officeart/2005/8/layout/radial2"/>
    <dgm:cxn modelId="{4E7460FB-953C-4ABE-A88D-27D58B066C97}" type="presParOf" srcId="{5235F5FB-4DC0-435E-9BE3-21D94CEC5664}" destId="{52029F1F-419D-42FA-8C0F-248558B41E1F}" srcOrd="3" destOrd="0" presId="urn:microsoft.com/office/officeart/2005/8/layout/radial2"/>
    <dgm:cxn modelId="{9B5AD93D-4459-461E-B74D-A1234540775A}" type="presParOf" srcId="{5235F5FB-4DC0-435E-9BE3-21D94CEC5664}" destId="{1F583B26-17BD-4B47-BCE4-7351D4A3FA54}" srcOrd="4" destOrd="0" presId="urn:microsoft.com/office/officeart/2005/8/layout/radial2"/>
    <dgm:cxn modelId="{A7BFD108-9C17-4B50-807C-2BDBA00C6EAE}" type="presParOf" srcId="{1F583B26-17BD-4B47-BCE4-7351D4A3FA54}" destId="{17B55A1A-CE10-4462-90E5-8A5863C7C936}" srcOrd="0" destOrd="0" presId="urn:microsoft.com/office/officeart/2005/8/layout/radial2"/>
    <dgm:cxn modelId="{FE05444F-9AFF-4FC8-9FFF-A53598E9390B}" type="presParOf" srcId="{1F583B26-17BD-4B47-BCE4-7351D4A3FA54}" destId="{A889002E-4379-45A6-8A17-2FCE372A9D20}" srcOrd="1" destOrd="0" presId="urn:microsoft.com/office/officeart/2005/8/layout/radial2"/>
    <dgm:cxn modelId="{A1BEF21C-F3E9-4807-A758-DEEC25F12EEC}" type="presParOf" srcId="{5235F5FB-4DC0-435E-9BE3-21D94CEC5664}" destId="{BA27DD74-1746-4AE2-854E-2EF1D94065CC}" srcOrd="5" destOrd="0" presId="urn:microsoft.com/office/officeart/2005/8/layout/radial2"/>
    <dgm:cxn modelId="{BBADE994-B86E-42C1-81C6-F1B1B5B64ED6}" type="presParOf" srcId="{5235F5FB-4DC0-435E-9BE3-21D94CEC5664}" destId="{7113478A-38A8-49D9-91A7-5DBDC3C6B46E}" srcOrd="6" destOrd="0" presId="urn:microsoft.com/office/officeart/2005/8/layout/radial2"/>
    <dgm:cxn modelId="{ABFB4BF4-562E-4026-B7FA-61927CEA3C1B}" type="presParOf" srcId="{7113478A-38A8-49D9-91A7-5DBDC3C6B46E}" destId="{FD657F53-FB28-4BCA-BE3D-F00A58CE4580}" srcOrd="0" destOrd="0" presId="urn:microsoft.com/office/officeart/2005/8/layout/radial2"/>
    <dgm:cxn modelId="{5CD3E1E0-0B98-486A-9884-B6992560F3E0}" type="presParOf" srcId="{7113478A-38A8-49D9-91A7-5DBDC3C6B46E}" destId="{D4E4C597-1E63-42B6-93EF-4EFD9D00D4EB}" srcOrd="1" destOrd="0" presId="urn:microsoft.com/office/officeart/2005/8/layout/radial2"/>
    <dgm:cxn modelId="{9923D4AD-9BC0-4457-9A05-F3BFFB0DC0FA}" type="presParOf" srcId="{5235F5FB-4DC0-435E-9BE3-21D94CEC5664}" destId="{6A0F8BE4-E19D-4AD5-9BAF-61E0787CCF6B}" srcOrd="7" destOrd="0" presId="urn:microsoft.com/office/officeart/2005/8/layout/radial2"/>
    <dgm:cxn modelId="{3FC7BF9D-B3CF-4F68-B899-5C1E4B645A7B}" type="presParOf" srcId="{5235F5FB-4DC0-435E-9BE3-21D94CEC5664}" destId="{A1D76329-D441-45F0-91D9-D3A160854D4E}" srcOrd="8" destOrd="0" presId="urn:microsoft.com/office/officeart/2005/8/layout/radial2"/>
    <dgm:cxn modelId="{EA8506F0-BDF5-4F08-A8B2-9C7F3B866663}" type="presParOf" srcId="{A1D76329-D441-45F0-91D9-D3A160854D4E}" destId="{36C268A6-0A4E-480E-B703-4A5BCFDDD82C}" srcOrd="0" destOrd="0" presId="urn:microsoft.com/office/officeart/2005/8/layout/radial2"/>
    <dgm:cxn modelId="{3D19C2BB-47DD-4BF9-9E08-3C9BF1677498}" type="presParOf" srcId="{A1D76329-D441-45F0-91D9-D3A160854D4E}" destId="{B8FB217C-E7AB-4EF0-ADCF-2DB36DD330C8}" srcOrd="1" destOrd="0" presId="urn:microsoft.com/office/officeart/2005/8/layout/radial2"/>
    <dgm:cxn modelId="{D94AAAB3-C3FE-4DDA-835F-A3D06EEC4EB0}" type="presParOf" srcId="{5235F5FB-4DC0-435E-9BE3-21D94CEC5664}" destId="{3398AE29-B822-4F8B-BA67-FDE60F8F2104}" srcOrd="9" destOrd="0" presId="urn:microsoft.com/office/officeart/2005/8/layout/radial2"/>
    <dgm:cxn modelId="{A58EFB0B-EC9E-4EB7-9FA6-2A5701B7F72B}" type="presParOf" srcId="{5235F5FB-4DC0-435E-9BE3-21D94CEC5664}" destId="{7547435C-50BB-4718-A88C-7E13CFA4E024}" srcOrd="10" destOrd="0" presId="urn:microsoft.com/office/officeart/2005/8/layout/radial2"/>
    <dgm:cxn modelId="{554C9307-A2B7-4393-804B-B7F15D1AB7D5}" type="presParOf" srcId="{7547435C-50BB-4718-A88C-7E13CFA4E024}" destId="{7E843C80-2B0D-4F91-B297-A3B8CE18B495}" srcOrd="0" destOrd="0" presId="urn:microsoft.com/office/officeart/2005/8/layout/radial2"/>
    <dgm:cxn modelId="{1E8D1431-E697-467E-949B-2D3D13F7109C}" type="presParOf" srcId="{7547435C-50BB-4718-A88C-7E13CFA4E024}" destId="{45766845-2052-414B-AA4E-79FED0288122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56FE783-767D-4CA7-9A04-32069BB08D89}" type="doc">
      <dgm:prSet loTypeId="urn:microsoft.com/office/officeart/2005/8/layout/radial2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6B7E8A9-DA78-41B5-8AED-E0E88F66466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30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37B6AD5E-91A6-4FB7-A7BB-CF39A0771D3F}" type="parTrans" cxnId="{E3736E71-C5B5-4FB3-8DF2-719A0193F1FF}">
      <dgm:prSet/>
      <dgm:spPr/>
      <dgm:t>
        <a:bodyPr/>
        <a:lstStyle/>
        <a:p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10CACF7C-95CE-48BF-A780-F7816CD2A21D}" type="sibTrans" cxnId="{E3736E71-C5B5-4FB3-8DF2-719A0193F1FF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139E2F1A-CC17-4A3B-A65A-C549C82F72B3}">
      <dgm:prSet phldrT="[Текст]" custT="1"/>
      <dgm:spPr/>
      <dgm:t>
        <a:bodyPr/>
        <a:lstStyle/>
        <a:p>
          <a:pPr algn="r"/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Объектов торговли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01474100-AA1E-433A-A677-743051C881E6}" type="parTrans" cxnId="{41687968-0285-409B-9297-335C0DBF67A5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1DCF60C0-849F-41D0-A65F-497D3D80272C}" type="sibTrans" cxnId="{41687968-0285-409B-9297-335C0DBF67A5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201B7847-3F68-4854-9DBF-7E84180DAE64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4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47F54B48-9E0B-4EDD-B96A-F98CF719B141}" type="parTrans" cxnId="{7B67ACD5-A918-40C7-A8A3-668B00163F57}">
      <dgm:prSet/>
      <dgm:spPr/>
      <dgm:t>
        <a:bodyPr/>
        <a:lstStyle/>
        <a:p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072EE0E3-F39C-4DBD-ACA1-4B5D11165857}" type="sibTrans" cxnId="{7B67ACD5-A918-40C7-A8A3-668B00163F57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EB105FB8-5A74-422C-B351-3594FB379738}">
      <dgm:prSet phldrT="[Текст]" custT="1"/>
      <dgm:spPr/>
      <dgm:t>
        <a:bodyPr/>
        <a:lstStyle/>
        <a:p>
          <a:pPr algn="r"/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Сетевых магазина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84233E37-C053-4CE8-9119-4E72B9E8BE15}" type="parTrans" cxnId="{B31ABFB2-43CB-4FA2-8DFA-F21D97C69F70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F653184F-CE94-4E29-9F3B-D551E1C1C759}" type="sibTrans" cxnId="{B31ABFB2-43CB-4FA2-8DFA-F21D97C69F70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9583CAD7-87D5-41DD-965E-86A9DD01A145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4">
                  <a:lumMod val="50000"/>
                </a:schemeClr>
              </a:solidFill>
            </a:rPr>
            <a:t>5</a:t>
          </a:r>
          <a:endParaRPr lang="ru-RU" sz="2400" b="1" dirty="0">
            <a:solidFill>
              <a:schemeClr val="accent4">
                <a:lumMod val="50000"/>
              </a:schemeClr>
            </a:solidFill>
          </a:endParaRPr>
        </a:p>
      </dgm:t>
    </dgm:pt>
    <dgm:pt modelId="{70314A5C-0804-4099-98E7-6D709A50BB3F}" type="parTrans" cxnId="{5A4699A0-A773-4847-89A3-8E496584A8C9}">
      <dgm:prSet/>
      <dgm:spPr/>
      <dgm:t>
        <a:bodyPr/>
        <a:lstStyle/>
        <a:p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B1423C95-18E6-42C5-9A0B-11474B8ECBDF}" type="sibTrans" cxnId="{5A4699A0-A773-4847-89A3-8E496584A8C9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05D19787-9198-4558-82F0-EEDB1C2E582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4">
                  <a:lumMod val="50000"/>
                </a:schemeClr>
              </a:solidFill>
            </a:rPr>
            <a:t>Кафе</a:t>
          </a:r>
          <a:endParaRPr lang="ru-RU" sz="2000" b="1" dirty="0">
            <a:solidFill>
              <a:schemeClr val="accent4">
                <a:lumMod val="50000"/>
              </a:schemeClr>
            </a:solidFill>
          </a:endParaRPr>
        </a:p>
      </dgm:t>
    </dgm:pt>
    <dgm:pt modelId="{878827CB-651E-46C0-9A2C-6BE9A8394D57}" type="parTrans" cxnId="{F4D3749B-5BD4-4A60-9C79-CC40AE6DC819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4308B6A4-A71A-487F-8982-DD4D5F3E71AD}" type="sibTrans" cxnId="{F4D3749B-5BD4-4A60-9C79-CC40AE6DC819}">
      <dgm:prSet/>
      <dgm:spPr/>
      <dgm:t>
        <a:bodyPr/>
        <a:lstStyle/>
        <a:p>
          <a:endParaRPr lang="ru-RU" sz="1600">
            <a:solidFill>
              <a:schemeClr val="accent4">
                <a:lumMod val="50000"/>
              </a:schemeClr>
            </a:solidFill>
          </a:endParaRPr>
        </a:p>
      </dgm:t>
    </dgm:pt>
    <dgm:pt modelId="{2A3A1DAE-ACC3-4CC8-B4D6-AF8D7C97376A}">
      <dgm:prSet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1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15F55F44-4AFF-4E8D-B60B-1B5F97797F5F}" type="parTrans" cxnId="{8B7D3D60-EF5D-40BE-9832-EBF9A3FD0607}">
      <dgm:prSet/>
      <dgm:spPr/>
      <dgm:t>
        <a:bodyPr/>
        <a:lstStyle/>
        <a:p>
          <a:endParaRPr lang="ru-RU" sz="1600" dirty="0"/>
        </a:p>
      </dgm:t>
    </dgm:pt>
    <dgm:pt modelId="{A4021602-2322-4A81-BFD1-0B0AB80685BE}" type="sibTrans" cxnId="{8B7D3D60-EF5D-40BE-9832-EBF9A3FD0607}">
      <dgm:prSet/>
      <dgm:spPr/>
      <dgm:t>
        <a:bodyPr/>
        <a:lstStyle/>
        <a:p>
          <a:endParaRPr lang="ru-RU" sz="1600"/>
        </a:p>
      </dgm:t>
    </dgm:pt>
    <dgm:pt modelId="{2553353D-6565-46E6-A516-75FCCBFACD69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5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5F733E01-7F81-49C5-A7EF-470F971AE341}" type="parTrans" cxnId="{4FBF2B34-70CB-4D0D-9B96-BB990F44CB88}">
      <dgm:prSet/>
      <dgm:spPr/>
      <dgm:t>
        <a:bodyPr/>
        <a:lstStyle/>
        <a:p>
          <a:endParaRPr lang="ru-RU" sz="1600" dirty="0"/>
        </a:p>
      </dgm:t>
    </dgm:pt>
    <dgm:pt modelId="{EA9783B5-E0A4-4D14-A435-C2E32C3FC282}" type="sibTrans" cxnId="{4FBF2B34-70CB-4D0D-9B96-BB990F44CB88}">
      <dgm:prSet/>
      <dgm:spPr/>
      <dgm:t>
        <a:bodyPr/>
        <a:lstStyle/>
        <a:p>
          <a:endParaRPr lang="ru-RU" sz="1600"/>
        </a:p>
      </dgm:t>
    </dgm:pt>
    <dgm:pt modelId="{F3BBA2C0-7EF8-41F2-A9D1-C730CBC8BBE4}">
      <dgm:prSet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Аптека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1E899076-ABE8-4BBA-BD9F-94B86B3887B9}" type="parTrans" cxnId="{5D84E5A9-3EE0-4EC5-A5D0-1894B414D179}">
      <dgm:prSet/>
      <dgm:spPr/>
      <dgm:t>
        <a:bodyPr/>
        <a:lstStyle/>
        <a:p>
          <a:endParaRPr lang="ru-RU" sz="1600"/>
        </a:p>
      </dgm:t>
    </dgm:pt>
    <dgm:pt modelId="{1584142C-46F2-4BE3-86E8-1B2D1FC08FFA}" type="sibTrans" cxnId="{5D84E5A9-3EE0-4EC5-A5D0-1894B414D179}">
      <dgm:prSet/>
      <dgm:spPr/>
      <dgm:t>
        <a:bodyPr/>
        <a:lstStyle/>
        <a:p>
          <a:endParaRPr lang="ru-RU" sz="1600"/>
        </a:p>
      </dgm:t>
    </dgm:pt>
    <dgm:pt modelId="{34CF3116-1F26-4155-99BF-413D25E139E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</a:rPr>
            <a:t>АЗС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172DCFC1-E3AC-43C9-B9ED-27F08BFF152A}" type="parTrans" cxnId="{D12E28E6-888C-4DD7-ACA0-E66060CA1D50}">
      <dgm:prSet/>
      <dgm:spPr/>
      <dgm:t>
        <a:bodyPr/>
        <a:lstStyle/>
        <a:p>
          <a:endParaRPr lang="ru-RU" sz="1600"/>
        </a:p>
      </dgm:t>
    </dgm:pt>
    <dgm:pt modelId="{FF629E37-884B-4E1C-A4F7-00110448F0E4}" type="sibTrans" cxnId="{D12E28E6-888C-4DD7-ACA0-E66060CA1D50}">
      <dgm:prSet/>
      <dgm:spPr/>
      <dgm:t>
        <a:bodyPr/>
        <a:lstStyle/>
        <a:p>
          <a:endParaRPr lang="ru-RU" sz="1600"/>
        </a:p>
      </dgm:t>
    </dgm:pt>
    <dgm:pt modelId="{353E2776-9D8F-4321-8AC9-1D3499A43262}" type="pres">
      <dgm:prSet presAssocID="{856FE783-767D-4CA7-9A04-32069BB08D89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35F5FB-4DC0-435E-9BE3-21D94CEC5664}" type="pres">
      <dgm:prSet presAssocID="{856FE783-767D-4CA7-9A04-32069BB08D89}" presName="cycle" presStyleCnt="0"/>
      <dgm:spPr/>
      <dgm:t>
        <a:bodyPr/>
        <a:lstStyle/>
        <a:p>
          <a:endParaRPr lang="ru-RU"/>
        </a:p>
      </dgm:t>
    </dgm:pt>
    <dgm:pt modelId="{154A9E6A-0E54-41FE-8BBD-C2D2A831C963}" type="pres">
      <dgm:prSet presAssocID="{856FE783-767D-4CA7-9A04-32069BB08D89}" presName="centerShape" presStyleCnt="0"/>
      <dgm:spPr/>
      <dgm:t>
        <a:bodyPr/>
        <a:lstStyle/>
        <a:p>
          <a:endParaRPr lang="ru-RU"/>
        </a:p>
      </dgm:t>
    </dgm:pt>
    <dgm:pt modelId="{35744698-0105-4AFC-A968-D20771921183}" type="pres">
      <dgm:prSet presAssocID="{856FE783-767D-4CA7-9A04-32069BB08D89}" presName="connSite" presStyleLbl="node1" presStyleIdx="0" presStyleCnt="6"/>
      <dgm:spPr/>
      <dgm:t>
        <a:bodyPr/>
        <a:lstStyle/>
        <a:p>
          <a:endParaRPr lang="ru-RU"/>
        </a:p>
      </dgm:t>
    </dgm:pt>
    <dgm:pt modelId="{B10C97C1-8F05-4785-9235-900C6FCCD708}" type="pres">
      <dgm:prSet presAssocID="{856FE783-767D-4CA7-9A04-32069BB08D89}" presName="visible" presStyleLbl="node1" presStyleIdx="0" presStyleCnt="6" custScaleX="118897" custLinFactNeighborX="-17750" custLinFactNeighborY="-394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47FB922-3C63-41F2-9B74-6C1BA80C33BF}" type="pres">
      <dgm:prSet presAssocID="{37B6AD5E-91A6-4FB7-A7BB-CF39A0771D3F}" presName="Name25" presStyleLbl="parChTrans1D1" presStyleIdx="0" presStyleCnt="5"/>
      <dgm:spPr/>
      <dgm:t>
        <a:bodyPr/>
        <a:lstStyle/>
        <a:p>
          <a:endParaRPr lang="ru-RU"/>
        </a:p>
      </dgm:t>
    </dgm:pt>
    <dgm:pt modelId="{BC13B563-C8B2-4062-BB69-2F0F5AB685EB}" type="pres">
      <dgm:prSet presAssocID="{06B7E8A9-DA78-41B5-8AED-E0E88F664667}" presName="node" presStyleCnt="0"/>
      <dgm:spPr/>
      <dgm:t>
        <a:bodyPr/>
        <a:lstStyle/>
        <a:p>
          <a:endParaRPr lang="ru-RU"/>
        </a:p>
      </dgm:t>
    </dgm:pt>
    <dgm:pt modelId="{71D49B66-F341-44E2-859B-1F4C3D4E036C}" type="pres">
      <dgm:prSet presAssocID="{06B7E8A9-DA78-41B5-8AED-E0E88F664667}" presName="parentNode" presStyleLbl="node1" presStyleIdx="1" presStyleCnt="6" custScaleX="155083" custScaleY="67200" custLinFactNeighborX="27183" custLinFactNeighborY="-12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BBDA7-7BD9-42BD-BA5B-01FAB73EB223}" type="pres">
      <dgm:prSet presAssocID="{06B7E8A9-DA78-41B5-8AED-E0E88F664667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29F1F-419D-42FA-8C0F-248558B41E1F}" type="pres">
      <dgm:prSet presAssocID="{47F54B48-9E0B-4EDD-B96A-F98CF719B141}" presName="Name25" presStyleLbl="parChTrans1D1" presStyleIdx="1" presStyleCnt="5"/>
      <dgm:spPr/>
      <dgm:t>
        <a:bodyPr/>
        <a:lstStyle/>
        <a:p>
          <a:endParaRPr lang="ru-RU"/>
        </a:p>
      </dgm:t>
    </dgm:pt>
    <dgm:pt modelId="{1F583B26-17BD-4B47-BCE4-7351D4A3FA54}" type="pres">
      <dgm:prSet presAssocID="{201B7847-3F68-4854-9DBF-7E84180DAE64}" presName="node" presStyleCnt="0"/>
      <dgm:spPr/>
      <dgm:t>
        <a:bodyPr/>
        <a:lstStyle/>
        <a:p>
          <a:endParaRPr lang="ru-RU"/>
        </a:p>
      </dgm:t>
    </dgm:pt>
    <dgm:pt modelId="{17B55A1A-CE10-4462-90E5-8A5863C7C936}" type="pres">
      <dgm:prSet presAssocID="{201B7847-3F68-4854-9DBF-7E84180DAE64}" presName="parentNode" presStyleLbl="node1" presStyleIdx="2" presStyleCnt="6" custScaleX="129973" custLinFactNeighborX="11735" custLinFactNeighborY="-37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89002E-4379-45A6-8A17-2FCE372A9D20}" type="pres">
      <dgm:prSet presAssocID="{201B7847-3F68-4854-9DBF-7E84180DAE64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27DD74-1746-4AE2-854E-2EF1D94065CC}" type="pres">
      <dgm:prSet presAssocID="{70314A5C-0804-4099-98E7-6D709A50BB3F}" presName="Name25" presStyleLbl="parChTrans1D1" presStyleIdx="2" presStyleCnt="5"/>
      <dgm:spPr/>
      <dgm:t>
        <a:bodyPr/>
        <a:lstStyle/>
        <a:p>
          <a:endParaRPr lang="ru-RU"/>
        </a:p>
      </dgm:t>
    </dgm:pt>
    <dgm:pt modelId="{7113478A-38A8-49D9-91A7-5DBDC3C6B46E}" type="pres">
      <dgm:prSet presAssocID="{9583CAD7-87D5-41DD-965E-86A9DD01A145}" presName="node" presStyleCnt="0"/>
      <dgm:spPr/>
      <dgm:t>
        <a:bodyPr/>
        <a:lstStyle/>
        <a:p>
          <a:endParaRPr lang="ru-RU"/>
        </a:p>
      </dgm:t>
    </dgm:pt>
    <dgm:pt modelId="{FD657F53-FB28-4BCA-BE3D-F00A58CE4580}" type="pres">
      <dgm:prSet presAssocID="{9583CAD7-87D5-41DD-965E-86A9DD01A145}" presName="parentNode" presStyleLbl="node1" presStyleIdx="3" presStyleCnt="6" custScaleX="1006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E4C597-1E63-42B6-93EF-4EFD9D00D4EB}" type="pres">
      <dgm:prSet presAssocID="{9583CAD7-87D5-41DD-965E-86A9DD01A145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F8BE4-E19D-4AD5-9BAF-61E0787CCF6B}" type="pres">
      <dgm:prSet presAssocID="{15F55F44-4AFF-4E8D-B60B-1B5F97797F5F}" presName="Name25" presStyleLbl="parChTrans1D1" presStyleIdx="3" presStyleCnt="5"/>
      <dgm:spPr/>
      <dgm:t>
        <a:bodyPr/>
        <a:lstStyle/>
        <a:p>
          <a:endParaRPr lang="ru-RU"/>
        </a:p>
      </dgm:t>
    </dgm:pt>
    <dgm:pt modelId="{A1D76329-D441-45F0-91D9-D3A160854D4E}" type="pres">
      <dgm:prSet presAssocID="{2A3A1DAE-ACC3-4CC8-B4D6-AF8D7C97376A}" presName="node" presStyleCnt="0"/>
      <dgm:spPr/>
    </dgm:pt>
    <dgm:pt modelId="{36C268A6-0A4E-480E-B703-4A5BCFDDD82C}" type="pres">
      <dgm:prSet presAssocID="{2A3A1DAE-ACC3-4CC8-B4D6-AF8D7C97376A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FB217C-E7AB-4EF0-ADCF-2DB36DD330C8}" type="pres">
      <dgm:prSet presAssocID="{2A3A1DAE-ACC3-4CC8-B4D6-AF8D7C97376A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8AE29-B822-4F8B-BA67-FDE60F8F2104}" type="pres">
      <dgm:prSet presAssocID="{5F733E01-7F81-49C5-A7EF-470F971AE341}" presName="Name25" presStyleLbl="parChTrans1D1" presStyleIdx="4" presStyleCnt="5"/>
      <dgm:spPr/>
      <dgm:t>
        <a:bodyPr/>
        <a:lstStyle/>
        <a:p>
          <a:endParaRPr lang="ru-RU"/>
        </a:p>
      </dgm:t>
    </dgm:pt>
    <dgm:pt modelId="{7547435C-50BB-4718-A88C-7E13CFA4E024}" type="pres">
      <dgm:prSet presAssocID="{2553353D-6565-46E6-A516-75FCCBFACD69}" presName="node" presStyleCnt="0"/>
      <dgm:spPr/>
    </dgm:pt>
    <dgm:pt modelId="{7E843C80-2B0D-4F91-B297-A3B8CE18B495}" type="pres">
      <dgm:prSet presAssocID="{2553353D-6565-46E6-A516-75FCCBFACD69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766845-2052-414B-AA4E-79FED0288122}" type="pres">
      <dgm:prSet presAssocID="{2553353D-6565-46E6-A516-75FCCBFACD69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41F060-E242-40A0-9F58-2205193F3D14}" type="presOf" srcId="{47F54B48-9E0B-4EDD-B96A-F98CF719B141}" destId="{52029F1F-419D-42FA-8C0F-248558B41E1F}" srcOrd="0" destOrd="0" presId="urn:microsoft.com/office/officeart/2005/8/layout/radial2"/>
    <dgm:cxn modelId="{BB49A58B-6359-40E2-AA34-21EC6F7BD626}" type="presOf" srcId="{37B6AD5E-91A6-4FB7-A7BB-CF39A0771D3F}" destId="{647FB922-3C63-41F2-9B74-6C1BA80C33BF}" srcOrd="0" destOrd="0" presId="urn:microsoft.com/office/officeart/2005/8/layout/radial2"/>
    <dgm:cxn modelId="{A48CF43C-057A-4753-9836-88BE94F26870}" type="presOf" srcId="{2553353D-6565-46E6-A516-75FCCBFACD69}" destId="{7E843C80-2B0D-4F91-B297-A3B8CE18B495}" srcOrd="0" destOrd="0" presId="urn:microsoft.com/office/officeart/2005/8/layout/radial2"/>
    <dgm:cxn modelId="{7B67ACD5-A918-40C7-A8A3-668B00163F57}" srcId="{856FE783-767D-4CA7-9A04-32069BB08D89}" destId="{201B7847-3F68-4854-9DBF-7E84180DAE64}" srcOrd="1" destOrd="0" parTransId="{47F54B48-9E0B-4EDD-B96A-F98CF719B141}" sibTransId="{072EE0E3-F39C-4DBD-ACA1-4B5D11165857}"/>
    <dgm:cxn modelId="{52C48227-FA2F-4018-84D8-68FE72595CC4}" type="presOf" srcId="{70314A5C-0804-4099-98E7-6D709A50BB3F}" destId="{BA27DD74-1746-4AE2-854E-2EF1D94065CC}" srcOrd="0" destOrd="0" presId="urn:microsoft.com/office/officeart/2005/8/layout/radial2"/>
    <dgm:cxn modelId="{F4D3749B-5BD4-4A60-9C79-CC40AE6DC819}" srcId="{9583CAD7-87D5-41DD-965E-86A9DD01A145}" destId="{05D19787-9198-4558-82F0-EEDB1C2E582B}" srcOrd="0" destOrd="0" parTransId="{878827CB-651E-46C0-9A2C-6BE9A8394D57}" sibTransId="{4308B6A4-A71A-487F-8982-DD4D5F3E71AD}"/>
    <dgm:cxn modelId="{B31ABFB2-43CB-4FA2-8DFA-F21D97C69F70}" srcId="{201B7847-3F68-4854-9DBF-7E84180DAE64}" destId="{EB105FB8-5A74-422C-B351-3594FB379738}" srcOrd="0" destOrd="0" parTransId="{84233E37-C053-4CE8-9119-4E72B9E8BE15}" sibTransId="{F653184F-CE94-4E29-9F3B-D551E1C1C759}"/>
    <dgm:cxn modelId="{8B7D3D60-EF5D-40BE-9832-EBF9A3FD0607}" srcId="{856FE783-767D-4CA7-9A04-32069BB08D89}" destId="{2A3A1DAE-ACC3-4CC8-B4D6-AF8D7C97376A}" srcOrd="3" destOrd="0" parTransId="{15F55F44-4AFF-4E8D-B60B-1B5F97797F5F}" sibTransId="{A4021602-2322-4A81-BFD1-0B0AB80685BE}"/>
    <dgm:cxn modelId="{88238BF4-C3D6-4207-97FD-0446EAFD4C32}" type="presOf" srcId="{9583CAD7-87D5-41DD-965E-86A9DD01A145}" destId="{FD657F53-FB28-4BCA-BE3D-F00A58CE4580}" srcOrd="0" destOrd="0" presId="urn:microsoft.com/office/officeart/2005/8/layout/radial2"/>
    <dgm:cxn modelId="{4FBF2B34-70CB-4D0D-9B96-BB990F44CB88}" srcId="{856FE783-767D-4CA7-9A04-32069BB08D89}" destId="{2553353D-6565-46E6-A516-75FCCBFACD69}" srcOrd="4" destOrd="0" parTransId="{5F733E01-7F81-49C5-A7EF-470F971AE341}" sibTransId="{EA9783B5-E0A4-4D14-A435-C2E32C3FC282}"/>
    <dgm:cxn modelId="{D12E28E6-888C-4DD7-ACA0-E66060CA1D50}" srcId="{2553353D-6565-46E6-A516-75FCCBFACD69}" destId="{34CF3116-1F26-4155-99BF-413D25E139EC}" srcOrd="0" destOrd="0" parTransId="{172DCFC1-E3AC-43C9-B9ED-27F08BFF152A}" sibTransId="{FF629E37-884B-4E1C-A4F7-00110448F0E4}"/>
    <dgm:cxn modelId="{41687968-0285-409B-9297-335C0DBF67A5}" srcId="{06B7E8A9-DA78-41B5-8AED-E0E88F664667}" destId="{139E2F1A-CC17-4A3B-A65A-C549C82F72B3}" srcOrd="0" destOrd="0" parTransId="{01474100-AA1E-433A-A677-743051C881E6}" sibTransId="{1DCF60C0-849F-41D0-A65F-497D3D80272C}"/>
    <dgm:cxn modelId="{B557EE22-36AF-4B35-B5F5-4A7E90D822CA}" type="presOf" srcId="{856FE783-767D-4CA7-9A04-32069BB08D89}" destId="{353E2776-9D8F-4321-8AC9-1D3499A43262}" srcOrd="0" destOrd="0" presId="urn:microsoft.com/office/officeart/2005/8/layout/radial2"/>
    <dgm:cxn modelId="{275BF250-5F38-4D6C-9BF1-EAB7E47F7EC3}" type="presOf" srcId="{EB105FB8-5A74-422C-B351-3594FB379738}" destId="{A889002E-4379-45A6-8A17-2FCE372A9D20}" srcOrd="0" destOrd="0" presId="urn:microsoft.com/office/officeart/2005/8/layout/radial2"/>
    <dgm:cxn modelId="{58BB60E9-D22F-4F8D-AF98-39D4313BED98}" type="presOf" srcId="{2A3A1DAE-ACC3-4CC8-B4D6-AF8D7C97376A}" destId="{36C268A6-0A4E-480E-B703-4A5BCFDDD82C}" srcOrd="0" destOrd="0" presId="urn:microsoft.com/office/officeart/2005/8/layout/radial2"/>
    <dgm:cxn modelId="{3D76FAD4-B0C5-4CEB-8CEC-E9D1121DF7DA}" type="presOf" srcId="{06B7E8A9-DA78-41B5-8AED-E0E88F664667}" destId="{71D49B66-F341-44E2-859B-1F4C3D4E036C}" srcOrd="0" destOrd="0" presId="urn:microsoft.com/office/officeart/2005/8/layout/radial2"/>
    <dgm:cxn modelId="{E3736E71-C5B5-4FB3-8DF2-719A0193F1FF}" srcId="{856FE783-767D-4CA7-9A04-32069BB08D89}" destId="{06B7E8A9-DA78-41B5-8AED-E0E88F664667}" srcOrd="0" destOrd="0" parTransId="{37B6AD5E-91A6-4FB7-A7BB-CF39A0771D3F}" sibTransId="{10CACF7C-95CE-48BF-A780-F7816CD2A21D}"/>
    <dgm:cxn modelId="{5A4699A0-A773-4847-89A3-8E496584A8C9}" srcId="{856FE783-767D-4CA7-9A04-32069BB08D89}" destId="{9583CAD7-87D5-41DD-965E-86A9DD01A145}" srcOrd="2" destOrd="0" parTransId="{70314A5C-0804-4099-98E7-6D709A50BB3F}" sibTransId="{B1423C95-18E6-42C5-9A0B-11474B8ECBDF}"/>
    <dgm:cxn modelId="{98227C31-3070-4D10-8F1A-27DBD905B252}" type="presOf" srcId="{139E2F1A-CC17-4A3B-A65A-C549C82F72B3}" destId="{EF1BBDA7-7BD9-42BD-BA5B-01FAB73EB223}" srcOrd="0" destOrd="0" presId="urn:microsoft.com/office/officeart/2005/8/layout/radial2"/>
    <dgm:cxn modelId="{5D84E5A9-3EE0-4EC5-A5D0-1894B414D179}" srcId="{2A3A1DAE-ACC3-4CC8-B4D6-AF8D7C97376A}" destId="{F3BBA2C0-7EF8-41F2-A9D1-C730CBC8BBE4}" srcOrd="0" destOrd="0" parTransId="{1E899076-ABE8-4BBA-BD9F-94B86B3887B9}" sibTransId="{1584142C-46F2-4BE3-86E8-1B2D1FC08FFA}"/>
    <dgm:cxn modelId="{80A254E6-C01A-46AF-ABE8-769631FC25ED}" type="presOf" srcId="{201B7847-3F68-4854-9DBF-7E84180DAE64}" destId="{17B55A1A-CE10-4462-90E5-8A5863C7C936}" srcOrd="0" destOrd="0" presId="urn:microsoft.com/office/officeart/2005/8/layout/radial2"/>
    <dgm:cxn modelId="{B986B503-F41A-45D4-AC60-ADB6EF18B5BF}" type="presOf" srcId="{05D19787-9198-4558-82F0-EEDB1C2E582B}" destId="{D4E4C597-1E63-42B6-93EF-4EFD9D00D4EB}" srcOrd="0" destOrd="0" presId="urn:microsoft.com/office/officeart/2005/8/layout/radial2"/>
    <dgm:cxn modelId="{30C27605-2FF2-4878-8A16-096F7FD37E45}" type="presOf" srcId="{15F55F44-4AFF-4E8D-B60B-1B5F97797F5F}" destId="{6A0F8BE4-E19D-4AD5-9BAF-61E0787CCF6B}" srcOrd="0" destOrd="0" presId="urn:microsoft.com/office/officeart/2005/8/layout/radial2"/>
    <dgm:cxn modelId="{1B3CAD90-503A-4BCE-A1E9-8582897F9672}" type="presOf" srcId="{34CF3116-1F26-4155-99BF-413D25E139EC}" destId="{45766845-2052-414B-AA4E-79FED0288122}" srcOrd="0" destOrd="0" presId="urn:microsoft.com/office/officeart/2005/8/layout/radial2"/>
    <dgm:cxn modelId="{542BFDE0-2E09-4831-B746-AFFB98CF2E18}" type="presOf" srcId="{5F733E01-7F81-49C5-A7EF-470F971AE341}" destId="{3398AE29-B822-4F8B-BA67-FDE60F8F2104}" srcOrd="0" destOrd="0" presId="urn:microsoft.com/office/officeart/2005/8/layout/radial2"/>
    <dgm:cxn modelId="{B6BB4956-C33A-49A4-817A-6EC092949E27}" type="presOf" srcId="{F3BBA2C0-7EF8-41F2-A9D1-C730CBC8BBE4}" destId="{B8FB217C-E7AB-4EF0-ADCF-2DB36DD330C8}" srcOrd="0" destOrd="0" presId="urn:microsoft.com/office/officeart/2005/8/layout/radial2"/>
    <dgm:cxn modelId="{F1F1C95A-D24C-4F33-A89B-CC0E86466AB4}" type="presParOf" srcId="{353E2776-9D8F-4321-8AC9-1D3499A43262}" destId="{5235F5FB-4DC0-435E-9BE3-21D94CEC5664}" srcOrd="0" destOrd="0" presId="urn:microsoft.com/office/officeart/2005/8/layout/radial2"/>
    <dgm:cxn modelId="{716DC8E2-84EA-4BE8-92CA-802E6F388EB1}" type="presParOf" srcId="{5235F5FB-4DC0-435E-9BE3-21D94CEC5664}" destId="{154A9E6A-0E54-41FE-8BBD-C2D2A831C963}" srcOrd="0" destOrd="0" presId="urn:microsoft.com/office/officeart/2005/8/layout/radial2"/>
    <dgm:cxn modelId="{D05F8D93-2050-444D-85EC-9D9B8170DCA8}" type="presParOf" srcId="{154A9E6A-0E54-41FE-8BBD-C2D2A831C963}" destId="{35744698-0105-4AFC-A968-D20771921183}" srcOrd="0" destOrd="0" presId="urn:microsoft.com/office/officeart/2005/8/layout/radial2"/>
    <dgm:cxn modelId="{0510C91A-E0D6-4695-A95E-CD0E2A3FFA35}" type="presParOf" srcId="{154A9E6A-0E54-41FE-8BBD-C2D2A831C963}" destId="{B10C97C1-8F05-4785-9235-900C6FCCD708}" srcOrd="1" destOrd="0" presId="urn:microsoft.com/office/officeart/2005/8/layout/radial2"/>
    <dgm:cxn modelId="{E6EF22D8-222F-40E7-9C4E-C2DD71C558D0}" type="presParOf" srcId="{5235F5FB-4DC0-435E-9BE3-21D94CEC5664}" destId="{647FB922-3C63-41F2-9B74-6C1BA80C33BF}" srcOrd="1" destOrd="0" presId="urn:microsoft.com/office/officeart/2005/8/layout/radial2"/>
    <dgm:cxn modelId="{EAF9F98D-95F4-4EB1-929F-6D4E53499F82}" type="presParOf" srcId="{5235F5FB-4DC0-435E-9BE3-21D94CEC5664}" destId="{BC13B563-C8B2-4062-BB69-2F0F5AB685EB}" srcOrd="2" destOrd="0" presId="urn:microsoft.com/office/officeart/2005/8/layout/radial2"/>
    <dgm:cxn modelId="{E01ACCAB-2EA9-4FBA-AAC1-884E8CBF901F}" type="presParOf" srcId="{BC13B563-C8B2-4062-BB69-2F0F5AB685EB}" destId="{71D49B66-F341-44E2-859B-1F4C3D4E036C}" srcOrd="0" destOrd="0" presId="urn:microsoft.com/office/officeart/2005/8/layout/radial2"/>
    <dgm:cxn modelId="{81C936A3-BB3D-40B9-B020-3A930B2E73F6}" type="presParOf" srcId="{BC13B563-C8B2-4062-BB69-2F0F5AB685EB}" destId="{EF1BBDA7-7BD9-42BD-BA5B-01FAB73EB223}" srcOrd="1" destOrd="0" presId="urn:microsoft.com/office/officeart/2005/8/layout/radial2"/>
    <dgm:cxn modelId="{BBCDA6DF-FA8A-4F95-BBBF-553A8C268616}" type="presParOf" srcId="{5235F5FB-4DC0-435E-9BE3-21D94CEC5664}" destId="{52029F1F-419D-42FA-8C0F-248558B41E1F}" srcOrd="3" destOrd="0" presId="urn:microsoft.com/office/officeart/2005/8/layout/radial2"/>
    <dgm:cxn modelId="{1E554070-2F06-4DB9-80BC-7C0457C9D0D9}" type="presParOf" srcId="{5235F5FB-4DC0-435E-9BE3-21D94CEC5664}" destId="{1F583B26-17BD-4B47-BCE4-7351D4A3FA54}" srcOrd="4" destOrd="0" presId="urn:microsoft.com/office/officeart/2005/8/layout/radial2"/>
    <dgm:cxn modelId="{5FDCFF41-3E36-4174-8C9D-C6C3EC12E1E1}" type="presParOf" srcId="{1F583B26-17BD-4B47-BCE4-7351D4A3FA54}" destId="{17B55A1A-CE10-4462-90E5-8A5863C7C936}" srcOrd="0" destOrd="0" presId="urn:microsoft.com/office/officeart/2005/8/layout/radial2"/>
    <dgm:cxn modelId="{6EB6D331-6EB6-422F-8F80-C9E929E8D97D}" type="presParOf" srcId="{1F583B26-17BD-4B47-BCE4-7351D4A3FA54}" destId="{A889002E-4379-45A6-8A17-2FCE372A9D20}" srcOrd="1" destOrd="0" presId="urn:microsoft.com/office/officeart/2005/8/layout/radial2"/>
    <dgm:cxn modelId="{3D9CA1BB-293F-4BB6-8E51-F319A08FFF28}" type="presParOf" srcId="{5235F5FB-4DC0-435E-9BE3-21D94CEC5664}" destId="{BA27DD74-1746-4AE2-854E-2EF1D94065CC}" srcOrd="5" destOrd="0" presId="urn:microsoft.com/office/officeart/2005/8/layout/radial2"/>
    <dgm:cxn modelId="{D146D7D5-CDA9-44F0-B2ED-4F9EE42F311A}" type="presParOf" srcId="{5235F5FB-4DC0-435E-9BE3-21D94CEC5664}" destId="{7113478A-38A8-49D9-91A7-5DBDC3C6B46E}" srcOrd="6" destOrd="0" presId="urn:microsoft.com/office/officeart/2005/8/layout/radial2"/>
    <dgm:cxn modelId="{941A31CD-FC41-47A9-897A-73A47A75FD23}" type="presParOf" srcId="{7113478A-38A8-49D9-91A7-5DBDC3C6B46E}" destId="{FD657F53-FB28-4BCA-BE3D-F00A58CE4580}" srcOrd="0" destOrd="0" presId="urn:microsoft.com/office/officeart/2005/8/layout/radial2"/>
    <dgm:cxn modelId="{1B3F4204-20EF-4A3B-A8CD-6B378706A215}" type="presParOf" srcId="{7113478A-38A8-49D9-91A7-5DBDC3C6B46E}" destId="{D4E4C597-1E63-42B6-93EF-4EFD9D00D4EB}" srcOrd="1" destOrd="0" presId="urn:microsoft.com/office/officeart/2005/8/layout/radial2"/>
    <dgm:cxn modelId="{84A0C372-88A5-4DF0-9DE6-F42D83CF774F}" type="presParOf" srcId="{5235F5FB-4DC0-435E-9BE3-21D94CEC5664}" destId="{6A0F8BE4-E19D-4AD5-9BAF-61E0787CCF6B}" srcOrd="7" destOrd="0" presId="urn:microsoft.com/office/officeart/2005/8/layout/radial2"/>
    <dgm:cxn modelId="{6C7FB464-AA4B-4644-BB9E-F21DC211B70F}" type="presParOf" srcId="{5235F5FB-4DC0-435E-9BE3-21D94CEC5664}" destId="{A1D76329-D441-45F0-91D9-D3A160854D4E}" srcOrd="8" destOrd="0" presId="urn:microsoft.com/office/officeart/2005/8/layout/radial2"/>
    <dgm:cxn modelId="{D51460F2-D038-4178-B513-A1314CA13B60}" type="presParOf" srcId="{A1D76329-D441-45F0-91D9-D3A160854D4E}" destId="{36C268A6-0A4E-480E-B703-4A5BCFDDD82C}" srcOrd="0" destOrd="0" presId="urn:microsoft.com/office/officeart/2005/8/layout/radial2"/>
    <dgm:cxn modelId="{1264E958-357C-422D-9C9F-56287D7FCB49}" type="presParOf" srcId="{A1D76329-D441-45F0-91D9-D3A160854D4E}" destId="{B8FB217C-E7AB-4EF0-ADCF-2DB36DD330C8}" srcOrd="1" destOrd="0" presId="urn:microsoft.com/office/officeart/2005/8/layout/radial2"/>
    <dgm:cxn modelId="{B417D37E-29D0-44FD-9349-E36E40F233E4}" type="presParOf" srcId="{5235F5FB-4DC0-435E-9BE3-21D94CEC5664}" destId="{3398AE29-B822-4F8B-BA67-FDE60F8F2104}" srcOrd="9" destOrd="0" presId="urn:microsoft.com/office/officeart/2005/8/layout/radial2"/>
    <dgm:cxn modelId="{BE5EFB05-B5E6-4042-909C-0EFCAFD389D9}" type="presParOf" srcId="{5235F5FB-4DC0-435E-9BE3-21D94CEC5664}" destId="{7547435C-50BB-4718-A88C-7E13CFA4E024}" srcOrd="10" destOrd="0" presId="urn:microsoft.com/office/officeart/2005/8/layout/radial2"/>
    <dgm:cxn modelId="{64B7DE55-662E-4276-B4C2-04A02B3665C9}" type="presParOf" srcId="{7547435C-50BB-4718-A88C-7E13CFA4E024}" destId="{7E843C80-2B0D-4F91-B297-A3B8CE18B495}" srcOrd="0" destOrd="0" presId="urn:microsoft.com/office/officeart/2005/8/layout/radial2"/>
    <dgm:cxn modelId="{DF8E64D8-9037-443C-949D-16D6A72D5FB2}" type="presParOf" srcId="{7547435C-50BB-4718-A88C-7E13CFA4E024}" destId="{45766845-2052-414B-AA4E-79FED0288122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9A2D19-CED6-4BD2-9C6F-9ECCCEFF86DF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B86EFF0-B9BF-451C-93A8-0027BFFC3600}">
      <dgm:prSet custT="1"/>
      <dgm:spPr/>
      <dgm:t>
        <a:bodyPr/>
        <a:lstStyle/>
        <a:p>
          <a:pPr algn="ctr"/>
          <a:r>
            <a:rPr lang="ru-RU" sz="2000" b="1" dirty="0" smtClean="0"/>
            <a:t>Обеспечение жизнедеятельности населения </a:t>
          </a:r>
        </a:p>
      </dgm:t>
    </dgm:pt>
    <dgm:pt modelId="{381F110F-EA88-40AF-BC3B-B24B757EF61C}" type="parTrans" cxnId="{7B3DED80-9AE0-40F7-ABB0-DF75F079B0CA}">
      <dgm:prSet/>
      <dgm:spPr/>
      <dgm:t>
        <a:bodyPr/>
        <a:lstStyle/>
        <a:p>
          <a:pPr algn="ctr"/>
          <a:endParaRPr lang="ru-RU" sz="1400" b="1">
            <a:solidFill>
              <a:schemeClr val="bg1"/>
            </a:solidFill>
          </a:endParaRPr>
        </a:p>
      </dgm:t>
    </dgm:pt>
    <dgm:pt modelId="{481B768E-BDB1-4B40-8A41-DD8B30891297}" type="sibTrans" cxnId="{7B3DED80-9AE0-40F7-ABB0-DF75F079B0CA}">
      <dgm:prSet/>
      <dgm:spPr/>
      <dgm:t>
        <a:bodyPr/>
        <a:lstStyle/>
        <a:p>
          <a:pPr algn="ctr"/>
          <a:endParaRPr lang="ru-RU" sz="1400" b="1">
            <a:solidFill>
              <a:schemeClr val="bg1"/>
            </a:solidFill>
          </a:endParaRPr>
        </a:p>
      </dgm:t>
    </dgm:pt>
    <dgm:pt modelId="{2DD5FBBB-1D61-47EA-A5CE-AA59E6A1094D}">
      <dgm:prSet custT="1"/>
      <dgm:spPr/>
      <dgm:t>
        <a:bodyPr/>
        <a:lstStyle/>
        <a:p>
          <a:pPr algn="ctr"/>
          <a:r>
            <a:rPr lang="ru-RU" sz="2000" b="1" dirty="0" smtClean="0"/>
            <a:t>Работа в тесном взаимодействии с  населением, администрацией поселения и Волховского муниципального района</a:t>
          </a:r>
        </a:p>
      </dgm:t>
    </dgm:pt>
    <dgm:pt modelId="{C94EB04D-4397-4FE8-A400-5C6B4CFF8018}" type="parTrans" cxnId="{26522348-5DC6-4575-BE68-56D4504FD5D0}">
      <dgm:prSet/>
      <dgm:spPr/>
      <dgm:t>
        <a:bodyPr/>
        <a:lstStyle/>
        <a:p>
          <a:pPr algn="ctr"/>
          <a:endParaRPr lang="ru-RU" sz="1400" b="1">
            <a:solidFill>
              <a:schemeClr val="bg1"/>
            </a:solidFill>
          </a:endParaRPr>
        </a:p>
      </dgm:t>
    </dgm:pt>
    <dgm:pt modelId="{AB96EF9C-ABEF-4AEC-9AD9-3EC77F868E28}" type="sibTrans" cxnId="{26522348-5DC6-4575-BE68-56D4504FD5D0}">
      <dgm:prSet/>
      <dgm:spPr/>
      <dgm:t>
        <a:bodyPr/>
        <a:lstStyle/>
        <a:p>
          <a:pPr algn="ctr"/>
          <a:endParaRPr lang="ru-RU" sz="1400" b="1">
            <a:solidFill>
              <a:schemeClr val="bg1"/>
            </a:solidFill>
          </a:endParaRPr>
        </a:p>
      </dgm:t>
    </dgm:pt>
    <dgm:pt modelId="{0D8EEA71-0DFE-42BE-B2B8-B9C7E53FC3C1}">
      <dgm:prSet custT="1"/>
      <dgm:spPr/>
      <dgm:t>
        <a:bodyPr/>
        <a:lstStyle/>
        <a:p>
          <a:pPr algn="ctr"/>
          <a:r>
            <a:rPr lang="ru-RU" sz="2000" b="1" dirty="0" smtClean="0"/>
            <a:t>Оперативное решение вопросов и задач</a:t>
          </a:r>
          <a:endParaRPr lang="ru-RU" sz="2000" b="1" dirty="0"/>
        </a:p>
      </dgm:t>
    </dgm:pt>
    <dgm:pt modelId="{DA2E502C-CB73-4DCF-BB9A-08AA27134E74}" type="parTrans" cxnId="{211BFD97-08A6-4D80-9F71-4C7B960D73E5}">
      <dgm:prSet/>
      <dgm:spPr/>
      <dgm:t>
        <a:bodyPr/>
        <a:lstStyle/>
        <a:p>
          <a:pPr algn="ctr"/>
          <a:endParaRPr lang="ru-RU" sz="1400" b="1">
            <a:solidFill>
              <a:schemeClr val="bg1"/>
            </a:solidFill>
          </a:endParaRPr>
        </a:p>
      </dgm:t>
    </dgm:pt>
    <dgm:pt modelId="{97CCB1B4-2241-456D-8C52-4833CA6F2CA2}" type="sibTrans" cxnId="{211BFD97-08A6-4D80-9F71-4C7B960D73E5}">
      <dgm:prSet/>
      <dgm:spPr/>
      <dgm:t>
        <a:bodyPr/>
        <a:lstStyle/>
        <a:p>
          <a:pPr algn="ctr"/>
          <a:endParaRPr lang="ru-RU" sz="1400" b="1">
            <a:solidFill>
              <a:schemeClr val="bg1"/>
            </a:solidFill>
          </a:endParaRPr>
        </a:p>
      </dgm:t>
    </dgm:pt>
    <dgm:pt modelId="{612FDE94-E1A7-463D-BB7A-756AEC3C74D8}" type="pres">
      <dgm:prSet presAssocID="{DB9A2D19-CED6-4BD2-9C6F-9ECCCEFF86D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029746-D866-4A6A-BD28-B3CDF6340104}" type="pres">
      <dgm:prSet presAssocID="{BB86EFF0-B9BF-451C-93A8-0027BFFC3600}" presName="parentLin" presStyleCnt="0"/>
      <dgm:spPr/>
      <dgm:t>
        <a:bodyPr/>
        <a:lstStyle/>
        <a:p>
          <a:endParaRPr lang="ru-RU"/>
        </a:p>
      </dgm:t>
    </dgm:pt>
    <dgm:pt modelId="{7AB07DA8-8664-4012-B6E3-8B5F8D32EB11}" type="pres">
      <dgm:prSet presAssocID="{BB86EFF0-B9BF-451C-93A8-0027BFFC360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104B432-596F-41CC-8921-1A1FA3A4B76F}" type="pres">
      <dgm:prSet presAssocID="{BB86EFF0-B9BF-451C-93A8-0027BFFC3600}" presName="parentText" presStyleLbl="node1" presStyleIdx="0" presStyleCnt="3" custScaleX="123143" custScaleY="3090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4801EE-64ED-4F4E-A505-E583282DB54B}" type="pres">
      <dgm:prSet presAssocID="{BB86EFF0-B9BF-451C-93A8-0027BFFC3600}" presName="negativeSpace" presStyleCnt="0"/>
      <dgm:spPr/>
      <dgm:t>
        <a:bodyPr/>
        <a:lstStyle/>
        <a:p>
          <a:endParaRPr lang="ru-RU"/>
        </a:p>
      </dgm:t>
    </dgm:pt>
    <dgm:pt modelId="{7D4153C9-41E9-4EFC-A698-B0D471C6FA15}" type="pres">
      <dgm:prSet presAssocID="{BB86EFF0-B9BF-451C-93A8-0027BFFC3600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1EF391-CE74-43CA-AB98-8379173FE85E}" type="pres">
      <dgm:prSet presAssocID="{481B768E-BDB1-4B40-8A41-DD8B30891297}" presName="spaceBetweenRectangles" presStyleCnt="0"/>
      <dgm:spPr/>
      <dgm:t>
        <a:bodyPr/>
        <a:lstStyle/>
        <a:p>
          <a:endParaRPr lang="ru-RU"/>
        </a:p>
      </dgm:t>
    </dgm:pt>
    <dgm:pt modelId="{274E0CDD-AB38-4F8E-B3F7-B8F725AC68F2}" type="pres">
      <dgm:prSet presAssocID="{2DD5FBBB-1D61-47EA-A5CE-AA59E6A1094D}" presName="parentLin" presStyleCnt="0"/>
      <dgm:spPr/>
      <dgm:t>
        <a:bodyPr/>
        <a:lstStyle/>
        <a:p>
          <a:endParaRPr lang="ru-RU"/>
        </a:p>
      </dgm:t>
    </dgm:pt>
    <dgm:pt modelId="{B0CF4D15-5CDF-4143-98F6-CA5809570BB8}" type="pres">
      <dgm:prSet presAssocID="{2DD5FBBB-1D61-47EA-A5CE-AA59E6A1094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99450BA-C290-4D5D-A701-8ABDC1EAC537}" type="pres">
      <dgm:prSet presAssocID="{2DD5FBBB-1D61-47EA-A5CE-AA59E6A1094D}" presName="parentText" presStyleLbl="node1" presStyleIdx="1" presStyleCnt="3" custScaleX="123143" custScaleY="3214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6725A1-1CFF-4441-A995-CCD3E965121F}" type="pres">
      <dgm:prSet presAssocID="{2DD5FBBB-1D61-47EA-A5CE-AA59E6A1094D}" presName="negativeSpace" presStyleCnt="0"/>
      <dgm:spPr/>
      <dgm:t>
        <a:bodyPr/>
        <a:lstStyle/>
        <a:p>
          <a:endParaRPr lang="ru-RU"/>
        </a:p>
      </dgm:t>
    </dgm:pt>
    <dgm:pt modelId="{D143A515-EF6F-4CCE-9914-6583076983BB}" type="pres">
      <dgm:prSet presAssocID="{2DD5FBBB-1D61-47EA-A5CE-AA59E6A1094D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3C8ADA-E7F1-48CA-8ABE-5A3EB48896EE}" type="pres">
      <dgm:prSet presAssocID="{AB96EF9C-ABEF-4AEC-9AD9-3EC77F868E28}" presName="spaceBetweenRectangles" presStyleCnt="0"/>
      <dgm:spPr/>
      <dgm:t>
        <a:bodyPr/>
        <a:lstStyle/>
        <a:p>
          <a:endParaRPr lang="ru-RU"/>
        </a:p>
      </dgm:t>
    </dgm:pt>
    <dgm:pt modelId="{24F828EA-BF8E-4AAF-8F1A-CFB8702F252A}" type="pres">
      <dgm:prSet presAssocID="{0D8EEA71-0DFE-42BE-B2B8-B9C7E53FC3C1}" presName="parentLin" presStyleCnt="0"/>
      <dgm:spPr/>
      <dgm:t>
        <a:bodyPr/>
        <a:lstStyle/>
        <a:p>
          <a:endParaRPr lang="ru-RU"/>
        </a:p>
      </dgm:t>
    </dgm:pt>
    <dgm:pt modelId="{EA8C2E27-87B9-4C7F-91DB-43731D8095A7}" type="pres">
      <dgm:prSet presAssocID="{0D8EEA71-0DFE-42BE-B2B8-B9C7E53FC3C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0C58D9B-F9D4-4328-89E6-642D5EF9C0B7}" type="pres">
      <dgm:prSet presAssocID="{0D8EEA71-0DFE-42BE-B2B8-B9C7E53FC3C1}" presName="parentText" presStyleLbl="node1" presStyleIdx="2" presStyleCnt="3" custScaleX="122910" custScaleY="2321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588A0-EE08-409B-A343-4A1A81FCE12F}" type="pres">
      <dgm:prSet presAssocID="{0D8EEA71-0DFE-42BE-B2B8-B9C7E53FC3C1}" presName="negativeSpace" presStyleCnt="0"/>
      <dgm:spPr/>
      <dgm:t>
        <a:bodyPr/>
        <a:lstStyle/>
        <a:p>
          <a:endParaRPr lang="ru-RU"/>
        </a:p>
      </dgm:t>
    </dgm:pt>
    <dgm:pt modelId="{C80FA010-E47E-4828-BC82-F4918A1C0D53}" type="pres">
      <dgm:prSet presAssocID="{0D8EEA71-0DFE-42BE-B2B8-B9C7E53FC3C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BA4CA8-8A4B-43B1-BFB8-A71AE091A8E7}" type="presOf" srcId="{0D8EEA71-0DFE-42BE-B2B8-B9C7E53FC3C1}" destId="{80C58D9B-F9D4-4328-89E6-642D5EF9C0B7}" srcOrd="1" destOrd="0" presId="urn:microsoft.com/office/officeart/2005/8/layout/list1"/>
    <dgm:cxn modelId="{AE1EFBAC-6469-4F1E-935C-0DE263DA5D2C}" type="presOf" srcId="{2DD5FBBB-1D61-47EA-A5CE-AA59E6A1094D}" destId="{F99450BA-C290-4D5D-A701-8ABDC1EAC537}" srcOrd="1" destOrd="0" presId="urn:microsoft.com/office/officeart/2005/8/layout/list1"/>
    <dgm:cxn modelId="{06BA4848-D32B-4772-B1C2-C0DEEE683B3D}" type="presOf" srcId="{2DD5FBBB-1D61-47EA-A5CE-AA59E6A1094D}" destId="{B0CF4D15-5CDF-4143-98F6-CA5809570BB8}" srcOrd="0" destOrd="0" presId="urn:microsoft.com/office/officeart/2005/8/layout/list1"/>
    <dgm:cxn modelId="{26522348-5DC6-4575-BE68-56D4504FD5D0}" srcId="{DB9A2D19-CED6-4BD2-9C6F-9ECCCEFF86DF}" destId="{2DD5FBBB-1D61-47EA-A5CE-AA59E6A1094D}" srcOrd="1" destOrd="0" parTransId="{C94EB04D-4397-4FE8-A400-5C6B4CFF8018}" sibTransId="{AB96EF9C-ABEF-4AEC-9AD9-3EC77F868E28}"/>
    <dgm:cxn modelId="{6D255754-88B5-43EA-BCC3-60DBE442B8E5}" type="presOf" srcId="{DB9A2D19-CED6-4BD2-9C6F-9ECCCEFF86DF}" destId="{612FDE94-E1A7-463D-BB7A-756AEC3C74D8}" srcOrd="0" destOrd="0" presId="urn:microsoft.com/office/officeart/2005/8/layout/list1"/>
    <dgm:cxn modelId="{2B8B2F82-17C4-4577-B304-27D79D11E374}" type="presOf" srcId="{BB86EFF0-B9BF-451C-93A8-0027BFFC3600}" destId="{7AB07DA8-8664-4012-B6E3-8B5F8D32EB11}" srcOrd="0" destOrd="0" presId="urn:microsoft.com/office/officeart/2005/8/layout/list1"/>
    <dgm:cxn modelId="{6B64888F-CFD7-43F4-BC36-98588ACF73C4}" type="presOf" srcId="{0D8EEA71-0DFE-42BE-B2B8-B9C7E53FC3C1}" destId="{EA8C2E27-87B9-4C7F-91DB-43731D8095A7}" srcOrd="0" destOrd="0" presId="urn:microsoft.com/office/officeart/2005/8/layout/list1"/>
    <dgm:cxn modelId="{7B3DED80-9AE0-40F7-ABB0-DF75F079B0CA}" srcId="{DB9A2D19-CED6-4BD2-9C6F-9ECCCEFF86DF}" destId="{BB86EFF0-B9BF-451C-93A8-0027BFFC3600}" srcOrd="0" destOrd="0" parTransId="{381F110F-EA88-40AF-BC3B-B24B757EF61C}" sibTransId="{481B768E-BDB1-4B40-8A41-DD8B30891297}"/>
    <dgm:cxn modelId="{D896CBBA-CD88-4F80-8D9D-029B9BE4146F}" type="presOf" srcId="{BB86EFF0-B9BF-451C-93A8-0027BFFC3600}" destId="{B104B432-596F-41CC-8921-1A1FA3A4B76F}" srcOrd="1" destOrd="0" presId="urn:microsoft.com/office/officeart/2005/8/layout/list1"/>
    <dgm:cxn modelId="{211BFD97-08A6-4D80-9F71-4C7B960D73E5}" srcId="{DB9A2D19-CED6-4BD2-9C6F-9ECCCEFF86DF}" destId="{0D8EEA71-0DFE-42BE-B2B8-B9C7E53FC3C1}" srcOrd="2" destOrd="0" parTransId="{DA2E502C-CB73-4DCF-BB9A-08AA27134E74}" sibTransId="{97CCB1B4-2241-456D-8C52-4833CA6F2CA2}"/>
    <dgm:cxn modelId="{E8954DC7-723E-495F-9435-8544DFF0567B}" type="presParOf" srcId="{612FDE94-E1A7-463D-BB7A-756AEC3C74D8}" destId="{76029746-D866-4A6A-BD28-B3CDF6340104}" srcOrd="0" destOrd="0" presId="urn:microsoft.com/office/officeart/2005/8/layout/list1"/>
    <dgm:cxn modelId="{955D3E50-1D06-4DD8-975B-18E6D62BC47A}" type="presParOf" srcId="{76029746-D866-4A6A-BD28-B3CDF6340104}" destId="{7AB07DA8-8664-4012-B6E3-8B5F8D32EB11}" srcOrd="0" destOrd="0" presId="urn:microsoft.com/office/officeart/2005/8/layout/list1"/>
    <dgm:cxn modelId="{666D6161-060C-42D5-A86C-2C02F44C0D6A}" type="presParOf" srcId="{76029746-D866-4A6A-BD28-B3CDF6340104}" destId="{B104B432-596F-41CC-8921-1A1FA3A4B76F}" srcOrd="1" destOrd="0" presId="urn:microsoft.com/office/officeart/2005/8/layout/list1"/>
    <dgm:cxn modelId="{3245BCC8-6C49-40D1-B31F-06AEEEB77873}" type="presParOf" srcId="{612FDE94-E1A7-463D-BB7A-756AEC3C74D8}" destId="{D04801EE-64ED-4F4E-A505-E583282DB54B}" srcOrd="1" destOrd="0" presId="urn:microsoft.com/office/officeart/2005/8/layout/list1"/>
    <dgm:cxn modelId="{3777F927-2E9F-4C53-862D-2FA08E29A6C4}" type="presParOf" srcId="{612FDE94-E1A7-463D-BB7A-756AEC3C74D8}" destId="{7D4153C9-41E9-4EFC-A698-B0D471C6FA15}" srcOrd="2" destOrd="0" presId="urn:microsoft.com/office/officeart/2005/8/layout/list1"/>
    <dgm:cxn modelId="{C9251D40-891B-42FC-83FF-794291FE1DF3}" type="presParOf" srcId="{612FDE94-E1A7-463D-BB7A-756AEC3C74D8}" destId="{8F1EF391-CE74-43CA-AB98-8379173FE85E}" srcOrd="3" destOrd="0" presId="urn:microsoft.com/office/officeart/2005/8/layout/list1"/>
    <dgm:cxn modelId="{71C6BC83-46E9-48A4-ADBE-567F8D38BA8C}" type="presParOf" srcId="{612FDE94-E1A7-463D-BB7A-756AEC3C74D8}" destId="{274E0CDD-AB38-4F8E-B3F7-B8F725AC68F2}" srcOrd="4" destOrd="0" presId="urn:microsoft.com/office/officeart/2005/8/layout/list1"/>
    <dgm:cxn modelId="{FA93C4D3-DEC7-4E99-B641-E4A7097ADDAB}" type="presParOf" srcId="{274E0CDD-AB38-4F8E-B3F7-B8F725AC68F2}" destId="{B0CF4D15-5CDF-4143-98F6-CA5809570BB8}" srcOrd="0" destOrd="0" presId="urn:microsoft.com/office/officeart/2005/8/layout/list1"/>
    <dgm:cxn modelId="{F37BE2C6-AB5D-4229-AC65-378403033C00}" type="presParOf" srcId="{274E0CDD-AB38-4F8E-B3F7-B8F725AC68F2}" destId="{F99450BA-C290-4D5D-A701-8ABDC1EAC537}" srcOrd="1" destOrd="0" presId="urn:microsoft.com/office/officeart/2005/8/layout/list1"/>
    <dgm:cxn modelId="{F3F1E01E-5F40-442D-980E-BE5F31A24D16}" type="presParOf" srcId="{612FDE94-E1A7-463D-BB7A-756AEC3C74D8}" destId="{9D6725A1-1CFF-4441-A995-CCD3E965121F}" srcOrd="5" destOrd="0" presId="urn:microsoft.com/office/officeart/2005/8/layout/list1"/>
    <dgm:cxn modelId="{2AE933AA-0DC8-4924-B9BC-C69038FCE30A}" type="presParOf" srcId="{612FDE94-E1A7-463D-BB7A-756AEC3C74D8}" destId="{D143A515-EF6F-4CCE-9914-6583076983BB}" srcOrd="6" destOrd="0" presId="urn:microsoft.com/office/officeart/2005/8/layout/list1"/>
    <dgm:cxn modelId="{9CDA2168-02ED-4994-BA77-3FC39787B6A1}" type="presParOf" srcId="{612FDE94-E1A7-463D-BB7A-756AEC3C74D8}" destId="{383C8ADA-E7F1-48CA-8ABE-5A3EB48896EE}" srcOrd="7" destOrd="0" presId="urn:microsoft.com/office/officeart/2005/8/layout/list1"/>
    <dgm:cxn modelId="{151D2C73-45B0-47F8-BE93-547C29DB9AB2}" type="presParOf" srcId="{612FDE94-E1A7-463D-BB7A-756AEC3C74D8}" destId="{24F828EA-BF8E-4AAF-8F1A-CFB8702F252A}" srcOrd="8" destOrd="0" presId="urn:microsoft.com/office/officeart/2005/8/layout/list1"/>
    <dgm:cxn modelId="{494BC0DA-F22A-48E9-8B84-7A86912BD1C9}" type="presParOf" srcId="{24F828EA-BF8E-4AAF-8F1A-CFB8702F252A}" destId="{EA8C2E27-87B9-4C7F-91DB-43731D8095A7}" srcOrd="0" destOrd="0" presId="urn:microsoft.com/office/officeart/2005/8/layout/list1"/>
    <dgm:cxn modelId="{D1F9A2A5-0C8D-4309-A841-F9CB796F3EE0}" type="presParOf" srcId="{24F828EA-BF8E-4AAF-8F1A-CFB8702F252A}" destId="{80C58D9B-F9D4-4328-89E6-642D5EF9C0B7}" srcOrd="1" destOrd="0" presId="urn:microsoft.com/office/officeart/2005/8/layout/list1"/>
    <dgm:cxn modelId="{7BF23AE1-E1BE-4FF0-AAE7-E23ACAF82CF4}" type="presParOf" srcId="{612FDE94-E1A7-463D-BB7A-756AEC3C74D8}" destId="{DA5588A0-EE08-409B-A343-4A1A81FCE12F}" srcOrd="9" destOrd="0" presId="urn:microsoft.com/office/officeart/2005/8/layout/list1"/>
    <dgm:cxn modelId="{83B3E45E-35D1-4B6C-BE54-715DB847A7BE}" type="presParOf" srcId="{612FDE94-E1A7-463D-BB7A-756AEC3C74D8}" destId="{C80FA010-E47E-4828-BC82-F4918A1C0D5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6945FE-DFA3-4F0E-932D-A3ABB3052DBA}" type="doc">
      <dgm:prSet loTypeId="urn:microsoft.com/office/officeart/2005/8/layout/matrix1" loCatId="matrix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5EE164A-AD15-49A7-9C2F-031909AA0527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3">
                  <a:lumMod val="50000"/>
                </a:schemeClr>
              </a:solidFill>
            </a:rPr>
            <a:t>Действует </a:t>
          </a:r>
        </a:p>
        <a:p>
          <a:r>
            <a:rPr lang="ru-RU" sz="1800" b="1" dirty="0" smtClean="0">
              <a:solidFill>
                <a:schemeClr val="accent3">
                  <a:lumMod val="50000"/>
                </a:schemeClr>
              </a:solidFill>
            </a:rPr>
            <a:t>4 депутатские комиссии</a:t>
          </a:r>
          <a:endParaRPr lang="ru-RU" sz="1800" b="1" dirty="0">
            <a:solidFill>
              <a:schemeClr val="accent3">
                <a:lumMod val="50000"/>
              </a:schemeClr>
            </a:solidFill>
          </a:endParaRPr>
        </a:p>
      </dgm:t>
    </dgm:pt>
    <dgm:pt modelId="{CC217A87-9AB9-41AA-992A-C6C1545ED035}" type="parTrans" cxnId="{1BCF76D3-C0CA-4EA2-943D-B60915B0101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CB24E47-C89F-4171-B102-1E446DDED9D1}" type="sibTrans" cxnId="{1BCF76D3-C0CA-4EA2-943D-B60915B0101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8C1EBD5-19CE-4A4D-A503-4D259F16BE14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chemeClr val="tx1"/>
              </a:solidFill>
            </a:rPr>
            <a:t>Комиссия по бюджету, налогам и экономическим вопросам</a:t>
          </a:r>
        </a:p>
      </dgm:t>
    </dgm:pt>
    <dgm:pt modelId="{33873E11-AA45-44C3-9BD5-F64E7E22DB76}" type="parTrans" cxnId="{261934BC-3532-48E6-B1A1-DBD401DD56A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9BF371E-11E9-4462-9471-B4FC30051FA0}" type="sibTrans" cxnId="{261934BC-3532-48E6-B1A1-DBD401DD56A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C54F9F8-AE5C-40FC-AE27-B16833CD67D6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chemeClr val="tx1"/>
              </a:solidFill>
            </a:rPr>
            <a:t>Комиссия по ЖКХ, строительству и благоустройству</a:t>
          </a:r>
        </a:p>
        <a:p>
          <a:pPr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>
            <a:solidFill>
              <a:schemeClr val="tx1"/>
            </a:solidFill>
          </a:endParaRPr>
        </a:p>
      </dgm:t>
    </dgm:pt>
    <dgm:pt modelId="{3539D26D-400D-42B0-A1A4-55F02F941F25}" type="parTrans" cxnId="{861192DB-6DAC-4A90-8091-DEFD241C6F9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C6845AD-3889-4417-889D-721EF6471DCC}" type="sibTrans" cxnId="{861192DB-6DAC-4A90-8091-DEFD241C6F9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9962781-EC43-486E-A075-867D4A507E02}">
      <dgm:prSet phldrT="[Текст]" phldr="1"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A7F66D76-3E5D-4944-8ED1-38A098F06F2D}" type="parTrans" cxnId="{E6294B52-E897-4AA0-8E48-B6AF09FDF2B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FCC6DF9-8095-46CE-8B90-E724F6D1FD3C}" type="sibTrans" cxnId="{E6294B52-E897-4AA0-8E48-B6AF09FDF2B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7A39C05-C5B7-40AE-983D-DFE6C145916A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Комиссия по соблюдению лицами, замещающими муниципальные должности, ограничений, запретов, исполнения обязанностей</a:t>
          </a:r>
        </a:p>
      </dgm:t>
    </dgm:pt>
    <dgm:pt modelId="{7B0AAEC2-EFD5-4A3F-AF1F-636BDA211B1E}" type="parTrans" cxnId="{F443AC0C-D43A-401A-B901-5DB83D14F5C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8AB60F5-82D6-4571-AE3A-74BC7EE72E64}" type="sibTrans" cxnId="{F443AC0C-D43A-401A-B901-5DB83D14F5C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C36263E-325D-4CC1-B05F-8B5ADFDFF9D6}">
      <dgm:prSet phldrT="[Текст]"/>
      <dgm:spPr/>
      <dgm:t>
        <a:bodyPr/>
        <a:lstStyle/>
        <a:p>
          <a:pPr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>
              <a:solidFill>
                <a:schemeClr val="tx1"/>
              </a:solidFill>
            </a:rPr>
            <a:t>Комиссия по депутатской этике</a:t>
          </a:r>
          <a:endParaRPr lang="ru-RU" dirty="0">
            <a:solidFill>
              <a:schemeClr val="tx1"/>
            </a:solidFill>
          </a:endParaRPr>
        </a:p>
      </dgm:t>
    </dgm:pt>
    <dgm:pt modelId="{4A7D9425-1FD4-488C-B4F9-74265CE514A3}" type="parTrans" cxnId="{C902A3E8-3DD0-4BA2-B79E-122F354A27C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F29236F-C1E0-4F6B-A97F-9079C006CCBD}" type="sibTrans" cxnId="{C902A3E8-3DD0-4BA2-B79E-122F354A27C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FFF97AF-52F1-49E4-8F31-4A9E0550DBA9}" type="pres">
      <dgm:prSet presAssocID="{766945FE-DFA3-4F0E-932D-A3ABB3052DB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45D993-B1D4-4B24-A622-48BD6A44B818}" type="pres">
      <dgm:prSet presAssocID="{766945FE-DFA3-4F0E-932D-A3ABB3052DBA}" presName="matrix" presStyleCnt="0"/>
      <dgm:spPr/>
      <dgm:t>
        <a:bodyPr/>
        <a:lstStyle/>
        <a:p>
          <a:endParaRPr lang="ru-RU"/>
        </a:p>
      </dgm:t>
    </dgm:pt>
    <dgm:pt modelId="{6217E80B-E1B2-456C-9FB2-2A0D32FFAD65}" type="pres">
      <dgm:prSet presAssocID="{766945FE-DFA3-4F0E-932D-A3ABB3052DBA}" presName="tile1" presStyleLbl="node1" presStyleIdx="0" presStyleCnt="4"/>
      <dgm:spPr/>
      <dgm:t>
        <a:bodyPr/>
        <a:lstStyle/>
        <a:p>
          <a:endParaRPr lang="ru-RU"/>
        </a:p>
      </dgm:t>
    </dgm:pt>
    <dgm:pt modelId="{903A5417-9501-479A-BF79-2F1D73B7E551}" type="pres">
      <dgm:prSet presAssocID="{766945FE-DFA3-4F0E-932D-A3ABB3052DB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63E6D5-6EE2-4EE8-9505-453762FC0EB0}" type="pres">
      <dgm:prSet presAssocID="{766945FE-DFA3-4F0E-932D-A3ABB3052DBA}" presName="tile2" presStyleLbl="node1" presStyleIdx="1" presStyleCnt="4"/>
      <dgm:spPr/>
      <dgm:t>
        <a:bodyPr/>
        <a:lstStyle/>
        <a:p>
          <a:endParaRPr lang="ru-RU"/>
        </a:p>
      </dgm:t>
    </dgm:pt>
    <dgm:pt modelId="{812FFAFC-BBE4-4000-B252-ED3924FA78D5}" type="pres">
      <dgm:prSet presAssocID="{766945FE-DFA3-4F0E-932D-A3ABB3052DB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1A29B7-8740-4683-A95A-FEB729921402}" type="pres">
      <dgm:prSet presAssocID="{766945FE-DFA3-4F0E-932D-A3ABB3052DBA}" presName="tile3" presStyleLbl="node1" presStyleIdx="2" presStyleCnt="4"/>
      <dgm:spPr/>
      <dgm:t>
        <a:bodyPr/>
        <a:lstStyle/>
        <a:p>
          <a:endParaRPr lang="ru-RU"/>
        </a:p>
      </dgm:t>
    </dgm:pt>
    <dgm:pt modelId="{6D3FEC84-8B8F-447F-8488-807668617E69}" type="pres">
      <dgm:prSet presAssocID="{766945FE-DFA3-4F0E-932D-A3ABB3052DB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1A0F9D-8FC0-4C47-A2F9-EB0E4119D84A}" type="pres">
      <dgm:prSet presAssocID="{766945FE-DFA3-4F0E-932D-A3ABB3052DBA}" presName="tile4" presStyleLbl="node1" presStyleIdx="3" presStyleCnt="4"/>
      <dgm:spPr/>
      <dgm:t>
        <a:bodyPr/>
        <a:lstStyle/>
        <a:p>
          <a:endParaRPr lang="ru-RU"/>
        </a:p>
      </dgm:t>
    </dgm:pt>
    <dgm:pt modelId="{193C54B0-C508-4C68-9D8B-9578E0A49B2A}" type="pres">
      <dgm:prSet presAssocID="{766945FE-DFA3-4F0E-932D-A3ABB3052DB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D9DF7C-C570-4532-98FD-30B5FA0B3E17}" type="pres">
      <dgm:prSet presAssocID="{766945FE-DFA3-4F0E-932D-A3ABB3052DBA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4C52BE6-644F-40F6-818E-09010A951BEE}" type="presOf" srcId="{78C1EBD5-19CE-4A4D-A503-4D259F16BE14}" destId="{903A5417-9501-479A-BF79-2F1D73B7E551}" srcOrd="1" destOrd="0" presId="urn:microsoft.com/office/officeart/2005/8/layout/matrix1"/>
    <dgm:cxn modelId="{877C8D3D-349D-4CDC-AEF9-1D9055FE789B}" type="presOf" srcId="{BC36263E-325D-4CC1-B05F-8B5ADFDFF9D6}" destId="{7E63E6D5-6EE2-4EE8-9505-453762FC0EB0}" srcOrd="0" destOrd="0" presId="urn:microsoft.com/office/officeart/2005/8/layout/matrix1"/>
    <dgm:cxn modelId="{1E2E9663-21E3-4520-B778-CA47AB825BA2}" type="presOf" srcId="{BC36263E-325D-4CC1-B05F-8B5ADFDFF9D6}" destId="{812FFAFC-BBE4-4000-B252-ED3924FA78D5}" srcOrd="1" destOrd="0" presId="urn:microsoft.com/office/officeart/2005/8/layout/matrix1"/>
    <dgm:cxn modelId="{8549F258-1469-4351-82CA-343F6969E7CA}" type="presOf" srcId="{D7A39C05-C5B7-40AE-983D-DFE6C145916A}" destId="{6D3FEC84-8B8F-447F-8488-807668617E69}" srcOrd="1" destOrd="0" presId="urn:microsoft.com/office/officeart/2005/8/layout/matrix1"/>
    <dgm:cxn modelId="{C902A3E8-3DD0-4BA2-B79E-122F354A27C1}" srcId="{05EE164A-AD15-49A7-9C2F-031909AA0527}" destId="{BC36263E-325D-4CC1-B05F-8B5ADFDFF9D6}" srcOrd="1" destOrd="0" parTransId="{4A7D9425-1FD4-488C-B4F9-74265CE514A3}" sibTransId="{AF29236F-C1E0-4F6B-A97F-9079C006CCBD}"/>
    <dgm:cxn modelId="{1BCF76D3-C0CA-4EA2-943D-B60915B01011}" srcId="{766945FE-DFA3-4F0E-932D-A3ABB3052DBA}" destId="{05EE164A-AD15-49A7-9C2F-031909AA0527}" srcOrd="0" destOrd="0" parTransId="{CC217A87-9AB9-41AA-992A-C6C1545ED035}" sibTransId="{8CB24E47-C89F-4171-B102-1E446DDED9D1}"/>
    <dgm:cxn modelId="{261934BC-3532-48E6-B1A1-DBD401DD56AC}" srcId="{05EE164A-AD15-49A7-9C2F-031909AA0527}" destId="{78C1EBD5-19CE-4A4D-A503-4D259F16BE14}" srcOrd="0" destOrd="0" parTransId="{33873E11-AA45-44C3-9BD5-F64E7E22DB76}" sibTransId="{E9BF371E-11E9-4462-9471-B4FC30051FA0}"/>
    <dgm:cxn modelId="{E6294B52-E897-4AA0-8E48-B6AF09FDF2B0}" srcId="{05EE164A-AD15-49A7-9C2F-031909AA0527}" destId="{C9962781-EC43-486E-A075-867D4A507E02}" srcOrd="4" destOrd="0" parTransId="{A7F66D76-3E5D-4944-8ED1-38A098F06F2D}" sibTransId="{4FCC6DF9-8095-46CE-8B90-E724F6D1FD3C}"/>
    <dgm:cxn modelId="{881FF28C-20E9-467D-83DF-1B8420E158EE}" type="presOf" srcId="{7C54F9F8-AE5C-40FC-AE27-B16833CD67D6}" destId="{193C54B0-C508-4C68-9D8B-9578E0A49B2A}" srcOrd="1" destOrd="0" presId="urn:microsoft.com/office/officeart/2005/8/layout/matrix1"/>
    <dgm:cxn modelId="{92E2C83B-1CA8-42D8-9053-47A286014014}" type="presOf" srcId="{D7A39C05-C5B7-40AE-983D-DFE6C145916A}" destId="{EE1A29B7-8740-4683-A95A-FEB729921402}" srcOrd="0" destOrd="0" presId="urn:microsoft.com/office/officeart/2005/8/layout/matrix1"/>
    <dgm:cxn modelId="{C357AD73-3817-4BE4-928E-E321CCCF3DC1}" type="presOf" srcId="{78C1EBD5-19CE-4A4D-A503-4D259F16BE14}" destId="{6217E80B-E1B2-456C-9FB2-2A0D32FFAD65}" srcOrd="0" destOrd="0" presId="urn:microsoft.com/office/officeart/2005/8/layout/matrix1"/>
    <dgm:cxn modelId="{861192DB-6DAC-4A90-8091-DEFD241C6F9A}" srcId="{05EE164A-AD15-49A7-9C2F-031909AA0527}" destId="{7C54F9F8-AE5C-40FC-AE27-B16833CD67D6}" srcOrd="3" destOrd="0" parTransId="{3539D26D-400D-42B0-A1A4-55F02F941F25}" sibTransId="{EC6845AD-3889-4417-889D-721EF6471DCC}"/>
    <dgm:cxn modelId="{E51810D5-EC1A-4EE8-97E5-9B516C636469}" type="presOf" srcId="{7C54F9F8-AE5C-40FC-AE27-B16833CD67D6}" destId="{6F1A0F9D-8FC0-4C47-A2F9-EB0E4119D84A}" srcOrd="0" destOrd="0" presId="urn:microsoft.com/office/officeart/2005/8/layout/matrix1"/>
    <dgm:cxn modelId="{F443AC0C-D43A-401A-B901-5DB83D14F5CC}" srcId="{05EE164A-AD15-49A7-9C2F-031909AA0527}" destId="{D7A39C05-C5B7-40AE-983D-DFE6C145916A}" srcOrd="2" destOrd="0" parTransId="{7B0AAEC2-EFD5-4A3F-AF1F-636BDA211B1E}" sibTransId="{18AB60F5-82D6-4571-AE3A-74BC7EE72E64}"/>
    <dgm:cxn modelId="{00A2EA9D-AFDF-48CA-914D-D2DD0BAC44E5}" type="presOf" srcId="{766945FE-DFA3-4F0E-932D-A3ABB3052DBA}" destId="{9FFF97AF-52F1-49E4-8F31-4A9E0550DBA9}" srcOrd="0" destOrd="0" presId="urn:microsoft.com/office/officeart/2005/8/layout/matrix1"/>
    <dgm:cxn modelId="{705E418F-3A59-49F9-B2F8-7F14948126CA}" type="presOf" srcId="{05EE164A-AD15-49A7-9C2F-031909AA0527}" destId="{5FD9DF7C-C570-4532-98FD-30B5FA0B3E17}" srcOrd="0" destOrd="0" presId="urn:microsoft.com/office/officeart/2005/8/layout/matrix1"/>
    <dgm:cxn modelId="{023F5BAA-7753-4B3F-9F79-EC85BADE9474}" type="presParOf" srcId="{9FFF97AF-52F1-49E4-8F31-4A9E0550DBA9}" destId="{3F45D993-B1D4-4B24-A622-48BD6A44B818}" srcOrd="0" destOrd="0" presId="urn:microsoft.com/office/officeart/2005/8/layout/matrix1"/>
    <dgm:cxn modelId="{5190BDB5-2182-43F0-81C7-D9E92405938A}" type="presParOf" srcId="{3F45D993-B1D4-4B24-A622-48BD6A44B818}" destId="{6217E80B-E1B2-456C-9FB2-2A0D32FFAD65}" srcOrd="0" destOrd="0" presId="urn:microsoft.com/office/officeart/2005/8/layout/matrix1"/>
    <dgm:cxn modelId="{70A16EFC-65A4-4809-A413-F23B54804559}" type="presParOf" srcId="{3F45D993-B1D4-4B24-A622-48BD6A44B818}" destId="{903A5417-9501-479A-BF79-2F1D73B7E551}" srcOrd="1" destOrd="0" presId="urn:microsoft.com/office/officeart/2005/8/layout/matrix1"/>
    <dgm:cxn modelId="{F7191170-3A8A-4AE9-A186-1F0D25A73593}" type="presParOf" srcId="{3F45D993-B1D4-4B24-A622-48BD6A44B818}" destId="{7E63E6D5-6EE2-4EE8-9505-453762FC0EB0}" srcOrd="2" destOrd="0" presId="urn:microsoft.com/office/officeart/2005/8/layout/matrix1"/>
    <dgm:cxn modelId="{1CD673D3-DFBE-4EE8-93BE-3041DA6D1BC4}" type="presParOf" srcId="{3F45D993-B1D4-4B24-A622-48BD6A44B818}" destId="{812FFAFC-BBE4-4000-B252-ED3924FA78D5}" srcOrd="3" destOrd="0" presId="urn:microsoft.com/office/officeart/2005/8/layout/matrix1"/>
    <dgm:cxn modelId="{A6D116CD-93AF-49B7-A412-19121900DB57}" type="presParOf" srcId="{3F45D993-B1D4-4B24-A622-48BD6A44B818}" destId="{EE1A29B7-8740-4683-A95A-FEB729921402}" srcOrd="4" destOrd="0" presId="urn:microsoft.com/office/officeart/2005/8/layout/matrix1"/>
    <dgm:cxn modelId="{FA7F2537-318C-4279-B0F7-7550C34E2969}" type="presParOf" srcId="{3F45D993-B1D4-4B24-A622-48BD6A44B818}" destId="{6D3FEC84-8B8F-447F-8488-807668617E69}" srcOrd="5" destOrd="0" presId="urn:microsoft.com/office/officeart/2005/8/layout/matrix1"/>
    <dgm:cxn modelId="{23FE0252-2B0D-48CF-9E22-8D0049EA0E0E}" type="presParOf" srcId="{3F45D993-B1D4-4B24-A622-48BD6A44B818}" destId="{6F1A0F9D-8FC0-4C47-A2F9-EB0E4119D84A}" srcOrd="6" destOrd="0" presId="urn:microsoft.com/office/officeart/2005/8/layout/matrix1"/>
    <dgm:cxn modelId="{07A54075-0BDB-4444-BF10-ACC571DD55B1}" type="presParOf" srcId="{3F45D993-B1D4-4B24-A622-48BD6A44B818}" destId="{193C54B0-C508-4C68-9D8B-9578E0A49B2A}" srcOrd="7" destOrd="0" presId="urn:microsoft.com/office/officeart/2005/8/layout/matrix1"/>
    <dgm:cxn modelId="{649AF2F3-C914-43BC-AFFF-EDDAB7CD5929}" type="presParOf" srcId="{9FFF97AF-52F1-49E4-8F31-4A9E0550DBA9}" destId="{5FD9DF7C-C570-4532-98FD-30B5FA0B3E17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3F40FD-BE84-49F0-BFA9-28DCD4A6A9FE}" type="doc">
      <dgm:prSet loTypeId="urn:microsoft.com/office/officeart/2005/8/layout/vList6" loCatId="list" qsTypeId="urn:microsoft.com/office/officeart/2005/8/quickstyle/simple1#2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D52D477-C06E-41B3-AA4A-33937AC441FA}">
      <dgm:prSet phldrT="[Текст]"/>
      <dgm:spPr/>
      <dgm:t>
        <a:bodyPr/>
        <a:lstStyle/>
        <a:p>
          <a:r>
            <a:rPr lang="ru-RU" dirty="0"/>
            <a:t>Налоговые доходы</a:t>
          </a:r>
        </a:p>
      </dgm:t>
    </dgm:pt>
    <dgm:pt modelId="{8D3BB89E-AAC2-4BF0-A65D-BF5195D38F00}" type="parTrans" cxnId="{4C4746A3-E674-4993-B6AE-5BC96C06504C}">
      <dgm:prSet/>
      <dgm:spPr/>
      <dgm:t>
        <a:bodyPr/>
        <a:lstStyle/>
        <a:p>
          <a:endParaRPr lang="ru-RU"/>
        </a:p>
      </dgm:t>
    </dgm:pt>
    <dgm:pt modelId="{CF61422B-0069-4DFD-B7C5-3455BF1E4EC1}" type="sibTrans" cxnId="{4C4746A3-E674-4993-B6AE-5BC96C06504C}">
      <dgm:prSet/>
      <dgm:spPr/>
      <dgm:t>
        <a:bodyPr/>
        <a:lstStyle/>
        <a:p>
          <a:endParaRPr lang="ru-RU"/>
        </a:p>
      </dgm:t>
    </dgm:pt>
    <dgm:pt modelId="{2F039A43-12E0-4AEE-9140-CA3F6BBC399C}">
      <dgm:prSet phldrT="[Текст]" custT="1"/>
      <dgm:spPr/>
      <dgm:t>
        <a:bodyPr anchor="ctr"/>
        <a:lstStyle/>
        <a:p>
          <a:pPr algn="ctr"/>
          <a:r>
            <a:rPr lang="ru-RU" sz="2000" dirty="0" smtClean="0"/>
            <a:t>20304,0 тыс.руб</a:t>
          </a:r>
          <a:r>
            <a:rPr lang="ru-RU" sz="2000" dirty="0"/>
            <a:t>.</a:t>
          </a:r>
          <a:endParaRPr lang="ru-RU" sz="2000" baseline="0" dirty="0"/>
        </a:p>
      </dgm:t>
    </dgm:pt>
    <dgm:pt modelId="{122ABB41-9952-42EB-9106-C1F4BE9928F2}" type="parTrans" cxnId="{CB154C8F-665A-4362-B51F-2BA5DFBC6182}">
      <dgm:prSet/>
      <dgm:spPr/>
      <dgm:t>
        <a:bodyPr/>
        <a:lstStyle/>
        <a:p>
          <a:endParaRPr lang="ru-RU"/>
        </a:p>
      </dgm:t>
    </dgm:pt>
    <dgm:pt modelId="{06CA2463-141D-4FCE-830D-98EF4A151791}" type="sibTrans" cxnId="{CB154C8F-665A-4362-B51F-2BA5DFBC6182}">
      <dgm:prSet/>
      <dgm:spPr/>
      <dgm:t>
        <a:bodyPr/>
        <a:lstStyle/>
        <a:p>
          <a:endParaRPr lang="ru-RU"/>
        </a:p>
      </dgm:t>
    </dgm:pt>
    <dgm:pt modelId="{BC639B74-C4EA-495F-89E7-D377B28DCD91}">
      <dgm:prSet phldrT="[Текст]"/>
      <dgm:spPr/>
      <dgm:t>
        <a:bodyPr/>
        <a:lstStyle/>
        <a:p>
          <a:r>
            <a:rPr lang="ru-RU" dirty="0"/>
            <a:t>Неналоговые доходы</a:t>
          </a:r>
        </a:p>
      </dgm:t>
    </dgm:pt>
    <dgm:pt modelId="{8E897C55-ABC8-449B-8798-7C2A007FE3DB}" type="parTrans" cxnId="{AC70BD89-541F-46EA-BD95-8B30EEDC4B98}">
      <dgm:prSet/>
      <dgm:spPr/>
      <dgm:t>
        <a:bodyPr/>
        <a:lstStyle/>
        <a:p>
          <a:endParaRPr lang="ru-RU"/>
        </a:p>
      </dgm:t>
    </dgm:pt>
    <dgm:pt modelId="{5E95B8FA-07E8-4575-8C18-40759B7C4E6E}" type="sibTrans" cxnId="{AC70BD89-541F-46EA-BD95-8B30EEDC4B98}">
      <dgm:prSet/>
      <dgm:spPr/>
      <dgm:t>
        <a:bodyPr/>
        <a:lstStyle/>
        <a:p>
          <a:endParaRPr lang="ru-RU"/>
        </a:p>
      </dgm:t>
    </dgm:pt>
    <dgm:pt modelId="{BE15BAE8-D75E-4D34-89D2-D07AC366C4D9}">
      <dgm:prSet phldrT="[Текст]" custT="1"/>
      <dgm:spPr/>
      <dgm:t>
        <a:bodyPr anchor="ctr"/>
        <a:lstStyle/>
        <a:p>
          <a:pPr algn="ctr"/>
          <a:r>
            <a:rPr lang="ru-RU" sz="2000" smtClean="0"/>
            <a:t>4595,3  </a:t>
          </a:r>
          <a:r>
            <a:rPr lang="ru-RU" sz="2000" dirty="0" smtClean="0"/>
            <a:t>тыс.руб</a:t>
          </a:r>
          <a:r>
            <a:rPr lang="ru-RU" sz="2000" dirty="0"/>
            <a:t>.</a:t>
          </a:r>
        </a:p>
      </dgm:t>
    </dgm:pt>
    <dgm:pt modelId="{67299AA3-2040-4C58-8A60-1C74A75058AD}" type="parTrans" cxnId="{5CD59A96-831D-49A3-B9D0-DD20A9C17368}">
      <dgm:prSet/>
      <dgm:spPr/>
      <dgm:t>
        <a:bodyPr/>
        <a:lstStyle/>
        <a:p>
          <a:endParaRPr lang="ru-RU"/>
        </a:p>
      </dgm:t>
    </dgm:pt>
    <dgm:pt modelId="{7030526B-F69C-49FB-8DAD-A5232F3E1206}" type="sibTrans" cxnId="{5CD59A96-831D-49A3-B9D0-DD20A9C17368}">
      <dgm:prSet/>
      <dgm:spPr/>
      <dgm:t>
        <a:bodyPr/>
        <a:lstStyle/>
        <a:p>
          <a:endParaRPr lang="ru-RU"/>
        </a:p>
      </dgm:t>
    </dgm:pt>
    <dgm:pt modelId="{1F1453CB-EA8C-4EF3-8A6D-0807B1C9AFD5}">
      <dgm:prSet phldrT="[Текст]"/>
      <dgm:spPr/>
      <dgm:t>
        <a:bodyPr/>
        <a:lstStyle/>
        <a:p>
          <a:r>
            <a:rPr lang="ru-RU" dirty="0" smtClean="0"/>
            <a:t>Безвозмездные поступления</a:t>
          </a:r>
          <a:endParaRPr lang="ru-RU" dirty="0"/>
        </a:p>
      </dgm:t>
    </dgm:pt>
    <dgm:pt modelId="{3FCCDBAD-73FE-4AFE-8E7D-2AEDA36F48AB}" type="parTrans" cxnId="{4882BCF5-72F2-43F4-9368-905D310012FD}">
      <dgm:prSet/>
      <dgm:spPr/>
      <dgm:t>
        <a:bodyPr/>
        <a:lstStyle/>
        <a:p>
          <a:endParaRPr lang="ru-RU"/>
        </a:p>
      </dgm:t>
    </dgm:pt>
    <dgm:pt modelId="{435811EE-EEEC-407B-9157-76DB6CB83973}" type="sibTrans" cxnId="{4882BCF5-72F2-43F4-9368-905D310012FD}">
      <dgm:prSet/>
      <dgm:spPr/>
      <dgm:t>
        <a:bodyPr/>
        <a:lstStyle/>
        <a:p>
          <a:endParaRPr lang="ru-RU"/>
        </a:p>
      </dgm:t>
    </dgm:pt>
    <dgm:pt modelId="{A1C2402A-917A-4C41-A053-A4DB627FAA46}">
      <dgm:prSet custT="1"/>
      <dgm:spPr/>
      <dgm:t>
        <a:bodyPr/>
        <a:lstStyle/>
        <a:p>
          <a:pPr algn="ctr"/>
          <a:r>
            <a:rPr lang="ru-RU" sz="2000" dirty="0" smtClean="0"/>
            <a:t>66096,0 тыс.руб. </a:t>
          </a:r>
          <a:endParaRPr lang="ru-RU" sz="2000" dirty="0"/>
        </a:p>
      </dgm:t>
    </dgm:pt>
    <dgm:pt modelId="{421183BC-B00F-4E63-8DAE-BCBFAE737FC3}" type="parTrans" cxnId="{DE7D6E46-175E-458C-BED3-A9CEB15E1969}">
      <dgm:prSet/>
      <dgm:spPr/>
      <dgm:t>
        <a:bodyPr/>
        <a:lstStyle/>
        <a:p>
          <a:endParaRPr lang="ru-RU"/>
        </a:p>
      </dgm:t>
    </dgm:pt>
    <dgm:pt modelId="{17B1B4D8-B1E8-4D5A-B5FC-A53A04FE8C01}" type="sibTrans" cxnId="{DE7D6E46-175E-458C-BED3-A9CEB15E1969}">
      <dgm:prSet/>
      <dgm:spPr/>
      <dgm:t>
        <a:bodyPr/>
        <a:lstStyle/>
        <a:p>
          <a:endParaRPr lang="ru-RU"/>
        </a:p>
      </dgm:t>
    </dgm:pt>
    <dgm:pt modelId="{EA57DFE6-1251-4A67-B608-6752F4A6F316}">
      <dgm:prSet phldrT="[Текст]" custT="1"/>
      <dgm:spPr/>
      <dgm:t>
        <a:bodyPr anchor="ctr"/>
        <a:lstStyle/>
        <a:p>
          <a:pPr algn="ctr"/>
          <a:endParaRPr lang="ru-RU" sz="2000" baseline="0" dirty="0"/>
        </a:p>
      </dgm:t>
    </dgm:pt>
    <dgm:pt modelId="{197E120C-3F78-49F3-B512-201EAE41367B}" type="parTrans" cxnId="{5640E337-9B17-45C6-82E5-71354FE67389}">
      <dgm:prSet/>
      <dgm:spPr/>
    </dgm:pt>
    <dgm:pt modelId="{42B39F3B-C9B5-4DF3-B9E2-9460B76929DD}" type="sibTrans" cxnId="{5640E337-9B17-45C6-82E5-71354FE67389}">
      <dgm:prSet/>
      <dgm:spPr/>
    </dgm:pt>
    <dgm:pt modelId="{97890466-252D-47EE-9D8E-4C44A678A743}" type="pres">
      <dgm:prSet presAssocID="{413F40FD-BE84-49F0-BFA9-28DCD4A6A9F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FD2877A-67F8-4AD6-9FD9-DBF9905EA853}" type="pres">
      <dgm:prSet presAssocID="{3D52D477-C06E-41B3-AA4A-33937AC441FA}" presName="linNode" presStyleCnt="0"/>
      <dgm:spPr/>
    </dgm:pt>
    <dgm:pt modelId="{E2226A52-0EBF-4DA9-88F2-1046B1AFF8A9}" type="pres">
      <dgm:prSet presAssocID="{3D52D477-C06E-41B3-AA4A-33937AC441FA}" presName="parentShp" presStyleLbl="node1" presStyleIdx="0" presStyleCnt="3" custScaleX="136842" custScaleY="725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31167A-3A12-4B12-A08C-2855F7C2C86D}" type="pres">
      <dgm:prSet presAssocID="{3D52D477-C06E-41B3-AA4A-33937AC441FA}" presName="childShp" presStyleLbl="bgAccFollowNode1" presStyleIdx="0" presStyleCnt="3" custScaleY="69453" custLinFactNeighborX="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ABB47E-40F3-4FFE-81DE-D7F4CB13B268}" type="pres">
      <dgm:prSet presAssocID="{CF61422B-0069-4DFD-B7C5-3455BF1E4EC1}" presName="spacing" presStyleCnt="0"/>
      <dgm:spPr/>
    </dgm:pt>
    <dgm:pt modelId="{38902DFA-88B2-4018-95D8-FEC7713D3375}" type="pres">
      <dgm:prSet presAssocID="{BC639B74-C4EA-495F-89E7-D377B28DCD91}" presName="linNode" presStyleCnt="0"/>
      <dgm:spPr/>
    </dgm:pt>
    <dgm:pt modelId="{E0474A45-77FC-40A7-B107-A8B37909FDCD}" type="pres">
      <dgm:prSet presAssocID="{BC639B74-C4EA-495F-89E7-D377B28DCD91}" presName="parentShp" presStyleLbl="node1" presStyleIdx="1" presStyleCnt="3" custScaleX="144660" custScaleY="68039" custLinFactNeighborY="-2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9E7265-4D82-475C-BCDF-37D33B5EECBC}" type="pres">
      <dgm:prSet presAssocID="{BC639B74-C4EA-495F-89E7-D377B28DCD91}" presName="childShp" presStyleLbl="bgAccFollowNode1" presStyleIdx="1" presStyleCnt="3" custScaleY="72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CDC4C7-C404-4F27-9575-538B9F6D005C}" type="pres">
      <dgm:prSet presAssocID="{5E95B8FA-07E8-4575-8C18-40759B7C4E6E}" presName="spacing" presStyleCnt="0"/>
      <dgm:spPr/>
    </dgm:pt>
    <dgm:pt modelId="{5046A120-0C2B-4030-B822-39FA4C1EE892}" type="pres">
      <dgm:prSet presAssocID="{1F1453CB-EA8C-4EF3-8A6D-0807B1C9AFD5}" presName="linNode" presStyleCnt="0"/>
      <dgm:spPr/>
    </dgm:pt>
    <dgm:pt modelId="{99FA12B1-8937-4FC1-A3EA-CA0B979F03CF}" type="pres">
      <dgm:prSet presAssocID="{1F1453CB-EA8C-4EF3-8A6D-0807B1C9AFD5}" presName="parentShp" presStyleLbl="node1" presStyleIdx="2" presStyleCnt="3" custScaleX="144660" custScaleY="68039" custLinFactNeighborY="-2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C4DAEB-0C14-466E-BE84-1699071B933B}" type="pres">
      <dgm:prSet presAssocID="{1F1453CB-EA8C-4EF3-8A6D-0807B1C9AFD5}" presName="childShp" presStyleLbl="bgAccFollowNode1" presStyleIdx="2" presStyleCnt="3" custScaleY="50259" custLinFactNeighborX="83" custLinFactNeighborY="-3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40E337-9B17-45C6-82E5-71354FE67389}" srcId="{3D52D477-C06E-41B3-AA4A-33937AC441FA}" destId="{EA57DFE6-1251-4A67-B608-6752F4A6F316}" srcOrd="0" destOrd="0" parTransId="{197E120C-3F78-49F3-B512-201EAE41367B}" sibTransId="{42B39F3B-C9B5-4DF3-B9E2-9460B76929DD}"/>
    <dgm:cxn modelId="{903335D2-BB65-4E37-9DCE-AD7E3F69752B}" type="presOf" srcId="{BE15BAE8-D75E-4D34-89D2-D07AC366C4D9}" destId="{479E7265-4D82-475C-BCDF-37D33B5EECBC}" srcOrd="0" destOrd="0" presId="urn:microsoft.com/office/officeart/2005/8/layout/vList6"/>
    <dgm:cxn modelId="{B206F31A-EAC8-4ABB-9FB1-D2AA1D36040A}" type="presOf" srcId="{A1C2402A-917A-4C41-A053-A4DB627FAA46}" destId="{F1C4DAEB-0C14-466E-BE84-1699071B933B}" srcOrd="0" destOrd="0" presId="urn:microsoft.com/office/officeart/2005/8/layout/vList6"/>
    <dgm:cxn modelId="{4C4746A3-E674-4993-B6AE-5BC96C06504C}" srcId="{413F40FD-BE84-49F0-BFA9-28DCD4A6A9FE}" destId="{3D52D477-C06E-41B3-AA4A-33937AC441FA}" srcOrd="0" destOrd="0" parTransId="{8D3BB89E-AAC2-4BF0-A65D-BF5195D38F00}" sibTransId="{CF61422B-0069-4DFD-B7C5-3455BF1E4EC1}"/>
    <dgm:cxn modelId="{8F1453C9-2637-4B19-9730-F738D7E888C1}" type="presOf" srcId="{EA57DFE6-1251-4A67-B608-6752F4A6F316}" destId="{0D31167A-3A12-4B12-A08C-2855F7C2C86D}" srcOrd="0" destOrd="0" presId="urn:microsoft.com/office/officeart/2005/8/layout/vList6"/>
    <dgm:cxn modelId="{AC70BD89-541F-46EA-BD95-8B30EEDC4B98}" srcId="{413F40FD-BE84-49F0-BFA9-28DCD4A6A9FE}" destId="{BC639B74-C4EA-495F-89E7-D377B28DCD91}" srcOrd="1" destOrd="0" parTransId="{8E897C55-ABC8-449B-8798-7C2A007FE3DB}" sibTransId="{5E95B8FA-07E8-4575-8C18-40759B7C4E6E}"/>
    <dgm:cxn modelId="{602681EA-B305-4BAA-9BFD-677216CA5A6E}" type="presOf" srcId="{2F039A43-12E0-4AEE-9140-CA3F6BBC399C}" destId="{0D31167A-3A12-4B12-A08C-2855F7C2C86D}" srcOrd="0" destOrd="1" presId="urn:microsoft.com/office/officeart/2005/8/layout/vList6"/>
    <dgm:cxn modelId="{4882BCF5-72F2-43F4-9368-905D310012FD}" srcId="{413F40FD-BE84-49F0-BFA9-28DCD4A6A9FE}" destId="{1F1453CB-EA8C-4EF3-8A6D-0807B1C9AFD5}" srcOrd="2" destOrd="0" parTransId="{3FCCDBAD-73FE-4AFE-8E7D-2AEDA36F48AB}" sibTransId="{435811EE-EEEC-407B-9157-76DB6CB83973}"/>
    <dgm:cxn modelId="{C459D098-5E67-4DAD-9CDF-D1345C26D120}" type="presOf" srcId="{1F1453CB-EA8C-4EF3-8A6D-0807B1C9AFD5}" destId="{99FA12B1-8937-4FC1-A3EA-CA0B979F03CF}" srcOrd="0" destOrd="0" presId="urn:microsoft.com/office/officeart/2005/8/layout/vList6"/>
    <dgm:cxn modelId="{CB154C8F-665A-4362-B51F-2BA5DFBC6182}" srcId="{3D52D477-C06E-41B3-AA4A-33937AC441FA}" destId="{2F039A43-12E0-4AEE-9140-CA3F6BBC399C}" srcOrd="1" destOrd="0" parTransId="{122ABB41-9952-42EB-9106-C1F4BE9928F2}" sibTransId="{06CA2463-141D-4FCE-830D-98EF4A151791}"/>
    <dgm:cxn modelId="{411D1089-59E2-4B06-8EAB-5298F9016888}" type="presOf" srcId="{3D52D477-C06E-41B3-AA4A-33937AC441FA}" destId="{E2226A52-0EBF-4DA9-88F2-1046B1AFF8A9}" srcOrd="0" destOrd="0" presId="urn:microsoft.com/office/officeart/2005/8/layout/vList6"/>
    <dgm:cxn modelId="{7F809B07-8AC5-410E-B2B1-B4DE4D4E0435}" type="presOf" srcId="{413F40FD-BE84-49F0-BFA9-28DCD4A6A9FE}" destId="{97890466-252D-47EE-9D8E-4C44A678A743}" srcOrd="0" destOrd="0" presId="urn:microsoft.com/office/officeart/2005/8/layout/vList6"/>
    <dgm:cxn modelId="{7FDAD370-7D98-4A98-804E-66EEF41045A9}" type="presOf" srcId="{BC639B74-C4EA-495F-89E7-D377B28DCD91}" destId="{E0474A45-77FC-40A7-B107-A8B37909FDCD}" srcOrd="0" destOrd="0" presId="urn:microsoft.com/office/officeart/2005/8/layout/vList6"/>
    <dgm:cxn modelId="{DE7D6E46-175E-458C-BED3-A9CEB15E1969}" srcId="{1F1453CB-EA8C-4EF3-8A6D-0807B1C9AFD5}" destId="{A1C2402A-917A-4C41-A053-A4DB627FAA46}" srcOrd="0" destOrd="0" parTransId="{421183BC-B00F-4E63-8DAE-BCBFAE737FC3}" sibTransId="{17B1B4D8-B1E8-4D5A-B5FC-A53A04FE8C01}"/>
    <dgm:cxn modelId="{5CD59A96-831D-49A3-B9D0-DD20A9C17368}" srcId="{BC639B74-C4EA-495F-89E7-D377B28DCD91}" destId="{BE15BAE8-D75E-4D34-89D2-D07AC366C4D9}" srcOrd="0" destOrd="0" parTransId="{67299AA3-2040-4C58-8A60-1C74A75058AD}" sibTransId="{7030526B-F69C-49FB-8DAD-A5232F3E1206}"/>
    <dgm:cxn modelId="{A9AF3E2C-82A3-4505-8476-EB46AA2CFBA8}" type="presParOf" srcId="{97890466-252D-47EE-9D8E-4C44A678A743}" destId="{FFD2877A-67F8-4AD6-9FD9-DBF9905EA853}" srcOrd="0" destOrd="0" presId="urn:microsoft.com/office/officeart/2005/8/layout/vList6"/>
    <dgm:cxn modelId="{AD99CA05-ABDC-4C19-93E4-B46FB7D78CAB}" type="presParOf" srcId="{FFD2877A-67F8-4AD6-9FD9-DBF9905EA853}" destId="{E2226A52-0EBF-4DA9-88F2-1046B1AFF8A9}" srcOrd="0" destOrd="0" presId="urn:microsoft.com/office/officeart/2005/8/layout/vList6"/>
    <dgm:cxn modelId="{B80982DF-BDF6-4497-8F00-4014ACA4D4E0}" type="presParOf" srcId="{FFD2877A-67F8-4AD6-9FD9-DBF9905EA853}" destId="{0D31167A-3A12-4B12-A08C-2855F7C2C86D}" srcOrd="1" destOrd="0" presId="urn:microsoft.com/office/officeart/2005/8/layout/vList6"/>
    <dgm:cxn modelId="{6ECAC457-FA6A-4101-A115-7B8DD307D7D8}" type="presParOf" srcId="{97890466-252D-47EE-9D8E-4C44A678A743}" destId="{82ABB47E-40F3-4FFE-81DE-D7F4CB13B268}" srcOrd="1" destOrd="0" presId="urn:microsoft.com/office/officeart/2005/8/layout/vList6"/>
    <dgm:cxn modelId="{4552DA69-C59E-4A40-AC3B-A241FFE9AE22}" type="presParOf" srcId="{97890466-252D-47EE-9D8E-4C44A678A743}" destId="{38902DFA-88B2-4018-95D8-FEC7713D3375}" srcOrd="2" destOrd="0" presId="urn:microsoft.com/office/officeart/2005/8/layout/vList6"/>
    <dgm:cxn modelId="{184E7B20-2EFF-4C22-9EF1-1D17F2F7F4A8}" type="presParOf" srcId="{38902DFA-88B2-4018-95D8-FEC7713D3375}" destId="{E0474A45-77FC-40A7-B107-A8B37909FDCD}" srcOrd="0" destOrd="0" presId="urn:microsoft.com/office/officeart/2005/8/layout/vList6"/>
    <dgm:cxn modelId="{D94AFA34-3F7D-459F-9200-DF0003869F44}" type="presParOf" srcId="{38902DFA-88B2-4018-95D8-FEC7713D3375}" destId="{479E7265-4D82-475C-BCDF-37D33B5EECBC}" srcOrd="1" destOrd="0" presId="urn:microsoft.com/office/officeart/2005/8/layout/vList6"/>
    <dgm:cxn modelId="{07D67D9E-4B40-43D3-B807-366A2E51DE07}" type="presParOf" srcId="{97890466-252D-47EE-9D8E-4C44A678A743}" destId="{3FCDC4C7-C404-4F27-9575-538B9F6D005C}" srcOrd="3" destOrd="0" presId="urn:microsoft.com/office/officeart/2005/8/layout/vList6"/>
    <dgm:cxn modelId="{2040FD07-9F8D-4AFA-B7D2-9154A505495C}" type="presParOf" srcId="{97890466-252D-47EE-9D8E-4C44A678A743}" destId="{5046A120-0C2B-4030-B822-39FA4C1EE892}" srcOrd="4" destOrd="0" presId="urn:microsoft.com/office/officeart/2005/8/layout/vList6"/>
    <dgm:cxn modelId="{97276712-9A30-48DE-AD6F-24574E3B6BB3}" type="presParOf" srcId="{5046A120-0C2B-4030-B822-39FA4C1EE892}" destId="{99FA12B1-8937-4FC1-A3EA-CA0B979F03CF}" srcOrd="0" destOrd="0" presId="urn:microsoft.com/office/officeart/2005/8/layout/vList6"/>
    <dgm:cxn modelId="{A593ED28-011E-483E-9AA4-A2EEDE7C8E4F}" type="presParOf" srcId="{5046A120-0C2B-4030-B822-39FA4C1EE892}" destId="{F1C4DAEB-0C14-466E-BE84-1699071B933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CCDF66E-B97F-4658-B446-B0D03B4FC81C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4F75F44-6A8E-45B1-99CA-68464674571B}">
      <dgm:prSet phldrT="[Текст]" custT="1"/>
      <dgm:spPr/>
      <dgm:t>
        <a:bodyPr/>
        <a:lstStyle/>
        <a:p>
          <a:r>
            <a:rPr lang="ru-RU" sz="1200" dirty="0" smtClean="0"/>
            <a:t>Земельный налог </a:t>
          </a:r>
          <a:endParaRPr lang="ru-RU" sz="1200" dirty="0"/>
        </a:p>
      </dgm:t>
    </dgm:pt>
    <dgm:pt modelId="{503DF9F9-7527-47A5-A596-2979E6151DC6}" type="parTrans" cxnId="{8B2330A0-2F78-404A-A314-E462EF3975CF}">
      <dgm:prSet/>
      <dgm:spPr/>
      <dgm:t>
        <a:bodyPr/>
        <a:lstStyle/>
        <a:p>
          <a:endParaRPr lang="ru-RU" sz="1200"/>
        </a:p>
      </dgm:t>
    </dgm:pt>
    <dgm:pt modelId="{E01BCDED-DAC1-459B-BD59-1012C9F001BC}" type="sibTrans" cxnId="{8B2330A0-2F78-404A-A314-E462EF3975CF}">
      <dgm:prSet/>
      <dgm:spPr/>
      <dgm:t>
        <a:bodyPr/>
        <a:lstStyle/>
        <a:p>
          <a:endParaRPr lang="ru-RU" sz="1200"/>
        </a:p>
      </dgm:t>
    </dgm:pt>
    <dgm:pt modelId="{0383E0B3-FE2D-4448-9C9B-5B9636DFC42E}">
      <dgm:prSet phldrT="[Текст]" custT="1"/>
      <dgm:spPr/>
      <dgm:t>
        <a:bodyPr/>
        <a:lstStyle/>
        <a:p>
          <a:r>
            <a:rPr lang="ru-RU" sz="1200" dirty="0" smtClean="0"/>
            <a:t>Налог на имущество ФЛ</a:t>
          </a:r>
          <a:endParaRPr lang="ru-RU" sz="1200" dirty="0"/>
        </a:p>
      </dgm:t>
    </dgm:pt>
    <dgm:pt modelId="{E0FE1113-4623-4C99-A17D-A952B5CBFE2E}" type="parTrans" cxnId="{156D8E09-B44A-4D75-9F2B-74A33D14796D}">
      <dgm:prSet/>
      <dgm:spPr/>
      <dgm:t>
        <a:bodyPr/>
        <a:lstStyle/>
        <a:p>
          <a:endParaRPr lang="ru-RU" sz="1200"/>
        </a:p>
      </dgm:t>
    </dgm:pt>
    <dgm:pt modelId="{CD51979F-825F-4EFA-8346-0A68B639F675}" type="sibTrans" cxnId="{156D8E09-B44A-4D75-9F2B-74A33D14796D}">
      <dgm:prSet/>
      <dgm:spPr/>
      <dgm:t>
        <a:bodyPr/>
        <a:lstStyle/>
        <a:p>
          <a:endParaRPr lang="ru-RU" sz="1200"/>
        </a:p>
      </dgm:t>
    </dgm:pt>
    <dgm:pt modelId="{54BEB4E5-9281-4F06-9ACD-24F361EB7E31}">
      <dgm:prSet phldrT="[Текст]" custT="1"/>
      <dgm:spPr/>
      <dgm:t>
        <a:bodyPr/>
        <a:lstStyle/>
        <a:p>
          <a:r>
            <a:rPr lang="ru-RU" sz="1200" dirty="0" smtClean="0"/>
            <a:t>Налог на доходы ФЛ</a:t>
          </a:r>
          <a:endParaRPr lang="ru-RU" sz="1200" dirty="0"/>
        </a:p>
      </dgm:t>
    </dgm:pt>
    <dgm:pt modelId="{DC27160F-F290-401E-9AD5-6B07F9163EAF}" type="parTrans" cxnId="{C3838E36-E829-4ED1-87E5-4B8F62E16E2A}">
      <dgm:prSet/>
      <dgm:spPr/>
      <dgm:t>
        <a:bodyPr/>
        <a:lstStyle/>
        <a:p>
          <a:endParaRPr lang="ru-RU" sz="1200"/>
        </a:p>
      </dgm:t>
    </dgm:pt>
    <dgm:pt modelId="{B6EC2FE0-3F7F-45C1-AC1B-A29B28302D6D}" type="sibTrans" cxnId="{C3838E36-E829-4ED1-87E5-4B8F62E16E2A}">
      <dgm:prSet/>
      <dgm:spPr/>
      <dgm:t>
        <a:bodyPr/>
        <a:lstStyle/>
        <a:p>
          <a:endParaRPr lang="ru-RU" sz="1200"/>
        </a:p>
      </dgm:t>
    </dgm:pt>
    <dgm:pt modelId="{2E501BF6-247E-4F42-9B4D-9597B7B1EED0}">
      <dgm:prSet phldrT="[Текст]" custT="1"/>
      <dgm:spPr/>
      <dgm:t>
        <a:bodyPr/>
        <a:lstStyle/>
        <a:p>
          <a:r>
            <a:rPr lang="ru-RU" sz="1200" dirty="0" smtClean="0"/>
            <a:t>Акцизы по подакцизным товарам (продукции), производимым на территории РФ и прочее</a:t>
          </a:r>
          <a:endParaRPr lang="ru-RU" sz="1200" dirty="0"/>
        </a:p>
      </dgm:t>
    </dgm:pt>
    <dgm:pt modelId="{AED1A1B8-E13B-4727-809B-1EEBD9CFC591}" type="parTrans" cxnId="{10092D08-5D21-439E-B9CE-1903DCD9B275}">
      <dgm:prSet/>
      <dgm:spPr/>
      <dgm:t>
        <a:bodyPr/>
        <a:lstStyle/>
        <a:p>
          <a:endParaRPr lang="ru-RU" sz="1200"/>
        </a:p>
      </dgm:t>
    </dgm:pt>
    <dgm:pt modelId="{0629567D-FE99-45C8-833C-618B474F5A50}" type="sibTrans" cxnId="{10092D08-5D21-439E-B9CE-1903DCD9B275}">
      <dgm:prSet/>
      <dgm:spPr/>
      <dgm:t>
        <a:bodyPr/>
        <a:lstStyle/>
        <a:p>
          <a:endParaRPr lang="ru-RU" sz="1200"/>
        </a:p>
      </dgm:t>
    </dgm:pt>
    <dgm:pt modelId="{3BE06DA9-AC68-445F-BFBC-83CAAD81576D}" type="pres">
      <dgm:prSet presAssocID="{6CCDF66E-B97F-4658-B446-B0D03B4FC81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1C43EF-4176-4557-BFD6-6669E40C8BB5}" type="pres">
      <dgm:prSet presAssocID="{94F75F44-6A8E-45B1-99CA-68464674571B}" presName="parentLin" presStyleCnt="0"/>
      <dgm:spPr/>
    </dgm:pt>
    <dgm:pt modelId="{528C8451-DC4F-4EAE-90D0-5A1458B4AB62}" type="pres">
      <dgm:prSet presAssocID="{94F75F44-6A8E-45B1-99CA-68464674571B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6533C68-A87A-42F9-A367-CB58E8B82CEE}" type="pres">
      <dgm:prSet presAssocID="{94F75F44-6A8E-45B1-99CA-68464674571B}" presName="parentText" presStyleLbl="node1" presStyleIdx="0" presStyleCnt="4" custScaleX="1384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32D7BD-C129-4007-AA53-8FF7D05DE0C0}" type="pres">
      <dgm:prSet presAssocID="{94F75F44-6A8E-45B1-99CA-68464674571B}" presName="negativeSpace" presStyleCnt="0"/>
      <dgm:spPr/>
    </dgm:pt>
    <dgm:pt modelId="{0E2D7803-77F0-4732-911E-7A6DD84A33F9}" type="pres">
      <dgm:prSet presAssocID="{94F75F44-6A8E-45B1-99CA-68464674571B}" presName="childText" presStyleLbl="conFgAcc1" presStyleIdx="0" presStyleCnt="4">
        <dgm:presLayoutVars>
          <dgm:bulletEnabled val="1"/>
        </dgm:presLayoutVars>
      </dgm:prSet>
      <dgm:spPr/>
    </dgm:pt>
    <dgm:pt modelId="{BC2F4910-97ED-4AFD-AD83-9955BB456668}" type="pres">
      <dgm:prSet presAssocID="{E01BCDED-DAC1-459B-BD59-1012C9F001BC}" presName="spaceBetweenRectangles" presStyleCnt="0"/>
      <dgm:spPr/>
    </dgm:pt>
    <dgm:pt modelId="{40C488BF-5F80-43B9-80B7-E2A0AFF9B7A1}" type="pres">
      <dgm:prSet presAssocID="{0383E0B3-FE2D-4448-9C9B-5B9636DFC42E}" presName="parentLin" presStyleCnt="0"/>
      <dgm:spPr/>
    </dgm:pt>
    <dgm:pt modelId="{357F29AD-23D8-46AB-8DAE-377AE10222B3}" type="pres">
      <dgm:prSet presAssocID="{0383E0B3-FE2D-4448-9C9B-5B9636DFC42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61FDE689-C837-4491-AA2B-87A2DDD077B8}" type="pres">
      <dgm:prSet presAssocID="{0383E0B3-FE2D-4448-9C9B-5B9636DFC42E}" presName="parentText" presStyleLbl="node1" presStyleIdx="1" presStyleCnt="4" custScaleX="1349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88897-7D5A-4249-B8C7-0F629C85C291}" type="pres">
      <dgm:prSet presAssocID="{0383E0B3-FE2D-4448-9C9B-5B9636DFC42E}" presName="negativeSpace" presStyleCnt="0"/>
      <dgm:spPr/>
    </dgm:pt>
    <dgm:pt modelId="{D0B49003-49B4-4DFC-939F-01977451DE13}" type="pres">
      <dgm:prSet presAssocID="{0383E0B3-FE2D-4448-9C9B-5B9636DFC42E}" presName="childText" presStyleLbl="conFgAcc1" presStyleIdx="1" presStyleCnt="4">
        <dgm:presLayoutVars>
          <dgm:bulletEnabled val="1"/>
        </dgm:presLayoutVars>
      </dgm:prSet>
      <dgm:spPr/>
    </dgm:pt>
    <dgm:pt modelId="{E68B01F8-3225-43BB-ABD1-3BC4A249F054}" type="pres">
      <dgm:prSet presAssocID="{CD51979F-825F-4EFA-8346-0A68B639F675}" presName="spaceBetweenRectangles" presStyleCnt="0"/>
      <dgm:spPr/>
    </dgm:pt>
    <dgm:pt modelId="{780118A2-73D2-46D0-89D7-879B73989B90}" type="pres">
      <dgm:prSet presAssocID="{54BEB4E5-9281-4F06-9ACD-24F361EB7E31}" presName="parentLin" presStyleCnt="0"/>
      <dgm:spPr/>
    </dgm:pt>
    <dgm:pt modelId="{47826B5A-A714-4D2A-AAE2-63A7587D3862}" type="pres">
      <dgm:prSet presAssocID="{54BEB4E5-9281-4F06-9ACD-24F361EB7E31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0ED7220F-D62F-4563-92D5-6EA2D4D07DD4}" type="pres">
      <dgm:prSet presAssocID="{54BEB4E5-9281-4F06-9ACD-24F361EB7E31}" presName="parentText" presStyleLbl="node1" presStyleIdx="2" presStyleCnt="4" custScaleX="135125" custScaleY="1403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03C3D-E4AD-4C28-85AD-2CA98AA4C9C9}" type="pres">
      <dgm:prSet presAssocID="{54BEB4E5-9281-4F06-9ACD-24F361EB7E31}" presName="negativeSpace" presStyleCnt="0"/>
      <dgm:spPr/>
    </dgm:pt>
    <dgm:pt modelId="{BD3308CF-1295-4C6D-B132-F43F348559CC}" type="pres">
      <dgm:prSet presAssocID="{54BEB4E5-9281-4F06-9ACD-24F361EB7E31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50EB5E-713F-4D03-A2A0-9077FE47F94F}" type="pres">
      <dgm:prSet presAssocID="{B6EC2FE0-3F7F-45C1-AC1B-A29B28302D6D}" presName="spaceBetweenRectangles" presStyleCnt="0"/>
      <dgm:spPr/>
    </dgm:pt>
    <dgm:pt modelId="{AA640390-F2EF-49B0-BEF8-CE305005DA51}" type="pres">
      <dgm:prSet presAssocID="{2E501BF6-247E-4F42-9B4D-9597B7B1EED0}" presName="parentLin" presStyleCnt="0"/>
      <dgm:spPr/>
    </dgm:pt>
    <dgm:pt modelId="{FAFBE85F-3F57-453B-A222-ED840F11A355}" type="pres">
      <dgm:prSet presAssocID="{2E501BF6-247E-4F42-9B4D-9597B7B1EED0}" presName="parentLeftMargin" presStyleLbl="node1" presStyleIdx="2" presStyleCnt="4" custScaleX="123618" custScaleY="140346"/>
      <dgm:spPr/>
      <dgm:t>
        <a:bodyPr/>
        <a:lstStyle/>
        <a:p>
          <a:endParaRPr lang="ru-RU"/>
        </a:p>
      </dgm:t>
    </dgm:pt>
    <dgm:pt modelId="{6DF25D9D-15F9-4810-B0BF-745E1FF54592}" type="pres">
      <dgm:prSet presAssocID="{2E501BF6-247E-4F42-9B4D-9597B7B1EED0}" presName="parentText" presStyleLbl="node1" presStyleIdx="3" presStyleCnt="4" custScaleX="152818" custScaleY="1592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200117-5E6D-422B-91A0-41CF54290E97}" type="pres">
      <dgm:prSet presAssocID="{2E501BF6-247E-4F42-9B4D-9597B7B1EED0}" presName="negativeSpace" presStyleCnt="0"/>
      <dgm:spPr/>
    </dgm:pt>
    <dgm:pt modelId="{B04504EE-BAC2-4977-9526-57C73F513B95}" type="pres">
      <dgm:prSet presAssocID="{2E501BF6-247E-4F42-9B4D-9597B7B1EED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C40786B-2842-473F-882A-22D50B8C2B3D}" type="presOf" srcId="{2E501BF6-247E-4F42-9B4D-9597B7B1EED0}" destId="{FAFBE85F-3F57-453B-A222-ED840F11A355}" srcOrd="0" destOrd="0" presId="urn:microsoft.com/office/officeart/2005/8/layout/list1"/>
    <dgm:cxn modelId="{4D0BE7A1-474A-4637-970E-8AFF7815ADA9}" type="presOf" srcId="{0383E0B3-FE2D-4448-9C9B-5B9636DFC42E}" destId="{357F29AD-23D8-46AB-8DAE-377AE10222B3}" srcOrd="0" destOrd="0" presId="urn:microsoft.com/office/officeart/2005/8/layout/list1"/>
    <dgm:cxn modelId="{8B2330A0-2F78-404A-A314-E462EF3975CF}" srcId="{6CCDF66E-B97F-4658-B446-B0D03B4FC81C}" destId="{94F75F44-6A8E-45B1-99CA-68464674571B}" srcOrd="0" destOrd="0" parTransId="{503DF9F9-7527-47A5-A596-2979E6151DC6}" sibTransId="{E01BCDED-DAC1-459B-BD59-1012C9F001BC}"/>
    <dgm:cxn modelId="{1857DFD9-B6E4-41C9-B6BA-5F4F5684E00E}" type="presOf" srcId="{94F75F44-6A8E-45B1-99CA-68464674571B}" destId="{96533C68-A87A-42F9-A367-CB58E8B82CEE}" srcOrd="1" destOrd="0" presId="urn:microsoft.com/office/officeart/2005/8/layout/list1"/>
    <dgm:cxn modelId="{10092D08-5D21-439E-B9CE-1903DCD9B275}" srcId="{6CCDF66E-B97F-4658-B446-B0D03B4FC81C}" destId="{2E501BF6-247E-4F42-9B4D-9597B7B1EED0}" srcOrd="3" destOrd="0" parTransId="{AED1A1B8-E13B-4727-809B-1EEBD9CFC591}" sibTransId="{0629567D-FE99-45C8-833C-618B474F5A50}"/>
    <dgm:cxn modelId="{C2D5DB9C-90EA-4D1D-B459-09BFD8439ED8}" type="presOf" srcId="{0383E0B3-FE2D-4448-9C9B-5B9636DFC42E}" destId="{61FDE689-C837-4491-AA2B-87A2DDD077B8}" srcOrd="1" destOrd="0" presId="urn:microsoft.com/office/officeart/2005/8/layout/list1"/>
    <dgm:cxn modelId="{C3838E36-E829-4ED1-87E5-4B8F62E16E2A}" srcId="{6CCDF66E-B97F-4658-B446-B0D03B4FC81C}" destId="{54BEB4E5-9281-4F06-9ACD-24F361EB7E31}" srcOrd="2" destOrd="0" parTransId="{DC27160F-F290-401E-9AD5-6B07F9163EAF}" sibTransId="{B6EC2FE0-3F7F-45C1-AC1B-A29B28302D6D}"/>
    <dgm:cxn modelId="{1727E56E-32EF-4E6B-988D-4C7A4B95899B}" type="presOf" srcId="{6CCDF66E-B97F-4658-B446-B0D03B4FC81C}" destId="{3BE06DA9-AC68-445F-BFBC-83CAAD81576D}" srcOrd="0" destOrd="0" presId="urn:microsoft.com/office/officeart/2005/8/layout/list1"/>
    <dgm:cxn modelId="{D1D7605F-D36D-4483-8149-7D302FD2378B}" type="presOf" srcId="{54BEB4E5-9281-4F06-9ACD-24F361EB7E31}" destId="{47826B5A-A714-4D2A-AAE2-63A7587D3862}" srcOrd="0" destOrd="0" presId="urn:microsoft.com/office/officeart/2005/8/layout/list1"/>
    <dgm:cxn modelId="{72C25B4F-F263-4693-8EA3-0B7DFC52009C}" type="presOf" srcId="{54BEB4E5-9281-4F06-9ACD-24F361EB7E31}" destId="{0ED7220F-D62F-4563-92D5-6EA2D4D07DD4}" srcOrd="1" destOrd="0" presId="urn:microsoft.com/office/officeart/2005/8/layout/list1"/>
    <dgm:cxn modelId="{156D8E09-B44A-4D75-9F2B-74A33D14796D}" srcId="{6CCDF66E-B97F-4658-B446-B0D03B4FC81C}" destId="{0383E0B3-FE2D-4448-9C9B-5B9636DFC42E}" srcOrd="1" destOrd="0" parTransId="{E0FE1113-4623-4C99-A17D-A952B5CBFE2E}" sibTransId="{CD51979F-825F-4EFA-8346-0A68B639F675}"/>
    <dgm:cxn modelId="{173F0AC8-DA17-4F10-8158-EB01E475D2AD}" type="presOf" srcId="{94F75F44-6A8E-45B1-99CA-68464674571B}" destId="{528C8451-DC4F-4EAE-90D0-5A1458B4AB62}" srcOrd="0" destOrd="0" presId="urn:microsoft.com/office/officeart/2005/8/layout/list1"/>
    <dgm:cxn modelId="{00D1EE30-46A8-46A7-B2AA-48C50DBD569A}" type="presOf" srcId="{2E501BF6-247E-4F42-9B4D-9597B7B1EED0}" destId="{6DF25D9D-15F9-4810-B0BF-745E1FF54592}" srcOrd="1" destOrd="0" presId="urn:microsoft.com/office/officeart/2005/8/layout/list1"/>
    <dgm:cxn modelId="{17B7AFE3-F74E-42A0-B210-39778D2968A5}" type="presParOf" srcId="{3BE06DA9-AC68-445F-BFBC-83CAAD81576D}" destId="{281C43EF-4176-4557-BFD6-6669E40C8BB5}" srcOrd="0" destOrd="0" presId="urn:microsoft.com/office/officeart/2005/8/layout/list1"/>
    <dgm:cxn modelId="{62F98A7C-06D0-4837-9349-5F5E102C6B2E}" type="presParOf" srcId="{281C43EF-4176-4557-BFD6-6669E40C8BB5}" destId="{528C8451-DC4F-4EAE-90D0-5A1458B4AB62}" srcOrd="0" destOrd="0" presId="urn:microsoft.com/office/officeart/2005/8/layout/list1"/>
    <dgm:cxn modelId="{D3AE7574-F09C-4484-837A-CB1600A8793C}" type="presParOf" srcId="{281C43EF-4176-4557-BFD6-6669E40C8BB5}" destId="{96533C68-A87A-42F9-A367-CB58E8B82CEE}" srcOrd="1" destOrd="0" presId="urn:microsoft.com/office/officeart/2005/8/layout/list1"/>
    <dgm:cxn modelId="{07BEC249-2323-4948-84E9-D7ADACD7D212}" type="presParOf" srcId="{3BE06DA9-AC68-445F-BFBC-83CAAD81576D}" destId="{6032D7BD-C129-4007-AA53-8FF7D05DE0C0}" srcOrd="1" destOrd="0" presId="urn:microsoft.com/office/officeart/2005/8/layout/list1"/>
    <dgm:cxn modelId="{2C0A4F84-FD5A-4F7F-85C4-F7668241BBAF}" type="presParOf" srcId="{3BE06DA9-AC68-445F-BFBC-83CAAD81576D}" destId="{0E2D7803-77F0-4732-911E-7A6DD84A33F9}" srcOrd="2" destOrd="0" presId="urn:microsoft.com/office/officeart/2005/8/layout/list1"/>
    <dgm:cxn modelId="{95B8D15B-00AC-495E-80FE-9ED4169E16F7}" type="presParOf" srcId="{3BE06DA9-AC68-445F-BFBC-83CAAD81576D}" destId="{BC2F4910-97ED-4AFD-AD83-9955BB456668}" srcOrd="3" destOrd="0" presId="urn:microsoft.com/office/officeart/2005/8/layout/list1"/>
    <dgm:cxn modelId="{87779D00-5F0A-4A36-B05E-4D5D7B6F2275}" type="presParOf" srcId="{3BE06DA9-AC68-445F-BFBC-83CAAD81576D}" destId="{40C488BF-5F80-43B9-80B7-E2A0AFF9B7A1}" srcOrd="4" destOrd="0" presId="urn:microsoft.com/office/officeart/2005/8/layout/list1"/>
    <dgm:cxn modelId="{3BDF3CAC-8228-4591-A54C-3E8B89D06AA7}" type="presParOf" srcId="{40C488BF-5F80-43B9-80B7-E2A0AFF9B7A1}" destId="{357F29AD-23D8-46AB-8DAE-377AE10222B3}" srcOrd="0" destOrd="0" presId="urn:microsoft.com/office/officeart/2005/8/layout/list1"/>
    <dgm:cxn modelId="{629BEF4C-3C54-4E5B-A35B-3AA169B23ABF}" type="presParOf" srcId="{40C488BF-5F80-43B9-80B7-E2A0AFF9B7A1}" destId="{61FDE689-C837-4491-AA2B-87A2DDD077B8}" srcOrd="1" destOrd="0" presId="urn:microsoft.com/office/officeart/2005/8/layout/list1"/>
    <dgm:cxn modelId="{576B7867-C594-4655-838F-03E4DBFFF0FF}" type="presParOf" srcId="{3BE06DA9-AC68-445F-BFBC-83CAAD81576D}" destId="{CCF88897-7D5A-4249-B8C7-0F629C85C291}" srcOrd="5" destOrd="0" presId="urn:microsoft.com/office/officeart/2005/8/layout/list1"/>
    <dgm:cxn modelId="{8CAB6C80-6607-4D3C-AA22-F56B4E5974E4}" type="presParOf" srcId="{3BE06DA9-AC68-445F-BFBC-83CAAD81576D}" destId="{D0B49003-49B4-4DFC-939F-01977451DE13}" srcOrd="6" destOrd="0" presId="urn:microsoft.com/office/officeart/2005/8/layout/list1"/>
    <dgm:cxn modelId="{3A189EE9-FD51-41FF-A478-DC32D6845C5B}" type="presParOf" srcId="{3BE06DA9-AC68-445F-BFBC-83CAAD81576D}" destId="{E68B01F8-3225-43BB-ABD1-3BC4A249F054}" srcOrd="7" destOrd="0" presId="urn:microsoft.com/office/officeart/2005/8/layout/list1"/>
    <dgm:cxn modelId="{44E8CCA2-B01C-4FB8-BCE1-A25D38B98DFC}" type="presParOf" srcId="{3BE06DA9-AC68-445F-BFBC-83CAAD81576D}" destId="{780118A2-73D2-46D0-89D7-879B73989B90}" srcOrd="8" destOrd="0" presId="urn:microsoft.com/office/officeart/2005/8/layout/list1"/>
    <dgm:cxn modelId="{2BAB71F3-C081-41DF-B158-4124BD88BE5E}" type="presParOf" srcId="{780118A2-73D2-46D0-89D7-879B73989B90}" destId="{47826B5A-A714-4D2A-AAE2-63A7587D3862}" srcOrd="0" destOrd="0" presId="urn:microsoft.com/office/officeart/2005/8/layout/list1"/>
    <dgm:cxn modelId="{8BFF7AF2-5B15-40A8-A3C7-9EE1D517F7C8}" type="presParOf" srcId="{780118A2-73D2-46D0-89D7-879B73989B90}" destId="{0ED7220F-D62F-4563-92D5-6EA2D4D07DD4}" srcOrd="1" destOrd="0" presId="urn:microsoft.com/office/officeart/2005/8/layout/list1"/>
    <dgm:cxn modelId="{CDBCC344-DAB7-4090-AA2D-BC59419531D0}" type="presParOf" srcId="{3BE06DA9-AC68-445F-BFBC-83CAAD81576D}" destId="{4D903C3D-E4AD-4C28-85AD-2CA98AA4C9C9}" srcOrd="9" destOrd="0" presId="urn:microsoft.com/office/officeart/2005/8/layout/list1"/>
    <dgm:cxn modelId="{F72FA927-4940-48A2-9D9E-31B5BE0DA28D}" type="presParOf" srcId="{3BE06DA9-AC68-445F-BFBC-83CAAD81576D}" destId="{BD3308CF-1295-4C6D-B132-F43F348559CC}" srcOrd="10" destOrd="0" presId="urn:microsoft.com/office/officeart/2005/8/layout/list1"/>
    <dgm:cxn modelId="{2963FEC4-85C4-4BBD-A64E-B1F64DC57CF7}" type="presParOf" srcId="{3BE06DA9-AC68-445F-BFBC-83CAAD81576D}" destId="{C550EB5E-713F-4D03-A2A0-9077FE47F94F}" srcOrd="11" destOrd="0" presId="urn:microsoft.com/office/officeart/2005/8/layout/list1"/>
    <dgm:cxn modelId="{A17CA95E-DDAD-40C8-9B26-C931FA79557F}" type="presParOf" srcId="{3BE06DA9-AC68-445F-BFBC-83CAAD81576D}" destId="{AA640390-F2EF-49B0-BEF8-CE305005DA51}" srcOrd="12" destOrd="0" presId="urn:microsoft.com/office/officeart/2005/8/layout/list1"/>
    <dgm:cxn modelId="{519604D1-C3FF-43F0-9172-DBDCA2D37A5C}" type="presParOf" srcId="{AA640390-F2EF-49B0-BEF8-CE305005DA51}" destId="{FAFBE85F-3F57-453B-A222-ED840F11A355}" srcOrd="0" destOrd="0" presId="urn:microsoft.com/office/officeart/2005/8/layout/list1"/>
    <dgm:cxn modelId="{DA7D2D91-6159-4946-99C5-3264E282E57B}" type="presParOf" srcId="{AA640390-F2EF-49B0-BEF8-CE305005DA51}" destId="{6DF25D9D-15F9-4810-B0BF-745E1FF54592}" srcOrd="1" destOrd="0" presId="urn:microsoft.com/office/officeart/2005/8/layout/list1"/>
    <dgm:cxn modelId="{DF8905A2-5D1B-45EE-A426-759C77F3D588}" type="presParOf" srcId="{3BE06DA9-AC68-445F-BFBC-83CAAD81576D}" destId="{B3200117-5E6D-422B-91A0-41CF54290E97}" srcOrd="13" destOrd="0" presId="urn:microsoft.com/office/officeart/2005/8/layout/list1"/>
    <dgm:cxn modelId="{DE2A0547-B7FC-4AAF-BAF3-FB8CFD76024F}" type="presParOf" srcId="{3BE06DA9-AC68-445F-BFBC-83CAAD81576D}" destId="{B04504EE-BAC2-4977-9526-57C73F513B95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1C852EA-838F-41A6-A40B-0DA11AB17369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40CA915-1F87-4513-A658-2100CA9E7927}">
      <dgm:prSet custT="1"/>
      <dgm:spPr/>
      <dgm:t>
        <a:bodyPr/>
        <a:lstStyle/>
        <a:p>
          <a:r>
            <a:rPr lang="ru-RU" sz="1200" dirty="0" smtClean="0"/>
            <a:t>Доходы от использования имущества (аренда)</a:t>
          </a:r>
          <a:endParaRPr lang="ru-RU" sz="1200" dirty="0"/>
        </a:p>
      </dgm:t>
    </dgm:pt>
    <dgm:pt modelId="{45AF82D9-EDF0-4F76-8676-C9B6D422B772}" type="parTrans" cxnId="{1E2ED1BF-48D0-44B8-B9EF-D7C8ABA9FEB8}">
      <dgm:prSet/>
      <dgm:spPr/>
      <dgm:t>
        <a:bodyPr/>
        <a:lstStyle/>
        <a:p>
          <a:endParaRPr lang="ru-RU" sz="1200"/>
        </a:p>
      </dgm:t>
    </dgm:pt>
    <dgm:pt modelId="{8BC5D2E7-E06C-4987-88FA-97A01421FF90}" type="sibTrans" cxnId="{1E2ED1BF-48D0-44B8-B9EF-D7C8ABA9FEB8}">
      <dgm:prSet/>
      <dgm:spPr/>
      <dgm:t>
        <a:bodyPr/>
        <a:lstStyle/>
        <a:p>
          <a:endParaRPr lang="ru-RU" sz="1200"/>
        </a:p>
      </dgm:t>
    </dgm:pt>
    <dgm:pt modelId="{91C5A9F0-703E-4F2A-B724-46991CC6646D}">
      <dgm:prSet custT="1"/>
      <dgm:spPr/>
      <dgm:t>
        <a:bodyPr/>
        <a:lstStyle/>
        <a:p>
          <a:r>
            <a:rPr lang="ru-RU" sz="1200" dirty="0" smtClean="0"/>
            <a:t>Доходы от продажи материальных и нематериальных активов </a:t>
          </a:r>
          <a:endParaRPr lang="ru-RU" sz="1200" dirty="0"/>
        </a:p>
      </dgm:t>
    </dgm:pt>
    <dgm:pt modelId="{336FC80B-A57C-4A43-B03E-22229DF47882}" type="parTrans" cxnId="{35B874DB-D089-48C9-A028-07A144F19FCF}">
      <dgm:prSet/>
      <dgm:spPr/>
      <dgm:t>
        <a:bodyPr/>
        <a:lstStyle/>
        <a:p>
          <a:endParaRPr lang="ru-RU" sz="1200"/>
        </a:p>
      </dgm:t>
    </dgm:pt>
    <dgm:pt modelId="{0727B049-2960-4E13-A968-C847F5957D25}" type="sibTrans" cxnId="{35B874DB-D089-48C9-A028-07A144F19FCF}">
      <dgm:prSet/>
      <dgm:spPr/>
      <dgm:t>
        <a:bodyPr/>
        <a:lstStyle/>
        <a:p>
          <a:endParaRPr lang="ru-RU" sz="1200"/>
        </a:p>
      </dgm:t>
    </dgm:pt>
    <dgm:pt modelId="{ED2AEDD5-33F3-4388-A812-805F8C7F6FC1}">
      <dgm:prSet custT="1"/>
      <dgm:spPr/>
      <dgm:t>
        <a:bodyPr/>
        <a:lstStyle/>
        <a:p>
          <a:r>
            <a:rPr lang="ru-RU" sz="1200" dirty="0" smtClean="0"/>
            <a:t>Прочие неналоговые доходы</a:t>
          </a:r>
          <a:endParaRPr lang="ru-RU" sz="1200" dirty="0"/>
        </a:p>
      </dgm:t>
    </dgm:pt>
    <dgm:pt modelId="{41D8182D-A8C6-42A7-8727-5F57C7EBB13A}" type="parTrans" cxnId="{5739EC26-9071-4A29-8C39-DAED369CDC78}">
      <dgm:prSet/>
      <dgm:spPr/>
      <dgm:t>
        <a:bodyPr/>
        <a:lstStyle/>
        <a:p>
          <a:endParaRPr lang="ru-RU" sz="1200"/>
        </a:p>
      </dgm:t>
    </dgm:pt>
    <dgm:pt modelId="{3B83AE51-AD63-4BEC-B7AB-D72461FEA3B4}" type="sibTrans" cxnId="{5739EC26-9071-4A29-8C39-DAED369CDC78}">
      <dgm:prSet/>
      <dgm:spPr/>
      <dgm:t>
        <a:bodyPr/>
        <a:lstStyle/>
        <a:p>
          <a:endParaRPr lang="ru-RU" sz="1200"/>
        </a:p>
      </dgm:t>
    </dgm:pt>
    <dgm:pt modelId="{3773A846-C297-47F7-AB52-8EB5A842F1B8}">
      <dgm:prSet custT="1"/>
      <dgm:spPr/>
      <dgm:t>
        <a:bodyPr/>
        <a:lstStyle/>
        <a:p>
          <a:r>
            <a:rPr lang="ru-RU" sz="1200" dirty="0" smtClean="0"/>
            <a:t>Доходы от реализации имущества (соц. найм)</a:t>
          </a:r>
          <a:endParaRPr lang="ru-RU" sz="1200" dirty="0"/>
        </a:p>
      </dgm:t>
    </dgm:pt>
    <dgm:pt modelId="{EF3333CF-AD87-4C58-9316-1BA2B3E661EB}" type="parTrans" cxnId="{CC85093B-35E1-4B69-8BC6-E5D4CB719D5A}">
      <dgm:prSet/>
      <dgm:spPr/>
      <dgm:t>
        <a:bodyPr/>
        <a:lstStyle/>
        <a:p>
          <a:endParaRPr lang="ru-RU" sz="1200"/>
        </a:p>
      </dgm:t>
    </dgm:pt>
    <dgm:pt modelId="{89D4710E-BCDC-438D-8173-F938CEB8908B}" type="sibTrans" cxnId="{CC85093B-35E1-4B69-8BC6-E5D4CB719D5A}">
      <dgm:prSet/>
      <dgm:spPr/>
      <dgm:t>
        <a:bodyPr/>
        <a:lstStyle/>
        <a:p>
          <a:endParaRPr lang="ru-RU" sz="1200"/>
        </a:p>
      </dgm:t>
    </dgm:pt>
    <dgm:pt modelId="{07EE84E1-7AB5-4C05-B3E7-37BE2820FA69}" type="pres">
      <dgm:prSet presAssocID="{61C852EA-838F-41A6-A40B-0DA11AB1736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853F8C-083C-4CF0-B897-7DF4A458ADE4}" type="pres">
      <dgm:prSet presAssocID="{C40CA915-1F87-4513-A658-2100CA9E7927}" presName="parentLin" presStyleCnt="0"/>
      <dgm:spPr/>
    </dgm:pt>
    <dgm:pt modelId="{E7D7CA79-94DE-462C-AA92-3852F5DC117F}" type="pres">
      <dgm:prSet presAssocID="{C40CA915-1F87-4513-A658-2100CA9E792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645D49CF-DEB8-4743-BCBF-A45023FC526A}" type="pres">
      <dgm:prSet presAssocID="{C40CA915-1F87-4513-A658-2100CA9E7927}" presName="parentText" presStyleLbl="node1" presStyleIdx="0" presStyleCnt="4" custScaleX="132731" custLinFactNeighborX="7144" custLinFactNeighborY="-89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63DE18-3987-4DDA-8FD0-DE747936F879}" type="pres">
      <dgm:prSet presAssocID="{C40CA915-1F87-4513-A658-2100CA9E7927}" presName="negativeSpace" presStyleCnt="0"/>
      <dgm:spPr/>
    </dgm:pt>
    <dgm:pt modelId="{9B2FF6D0-F46F-4F71-AC3A-3029DFFDDD33}" type="pres">
      <dgm:prSet presAssocID="{C40CA915-1F87-4513-A658-2100CA9E7927}" presName="childText" presStyleLbl="conFgAcc1" presStyleIdx="0" presStyleCnt="4">
        <dgm:presLayoutVars>
          <dgm:bulletEnabled val="1"/>
        </dgm:presLayoutVars>
      </dgm:prSet>
      <dgm:spPr/>
    </dgm:pt>
    <dgm:pt modelId="{8A568ACE-2F3E-403F-8DFD-6800F46DA05D}" type="pres">
      <dgm:prSet presAssocID="{8BC5D2E7-E06C-4987-88FA-97A01421FF90}" presName="spaceBetweenRectangles" presStyleCnt="0"/>
      <dgm:spPr/>
    </dgm:pt>
    <dgm:pt modelId="{9216A1A3-BFAE-4CDB-8C0D-93FB2F31D481}" type="pres">
      <dgm:prSet presAssocID="{91C5A9F0-703E-4F2A-B724-46991CC6646D}" presName="parentLin" presStyleCnt="0"/>
      <dgm:spPr/>
    </dgm:pt>
    <dgm:pt modelId="{D8CBFD46-7A54-4A11-A9B1-38A8F557B9BA}" type="pres">
      <dgm:prSet presAssocID="{91C5A9F0-703E-4F2A-B724-46991CC6646D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FF1357C9-2DE8-47ED-AFEC-71E83D7D8F59}" type="pres">
      <dgm:prSet presAssocID="{91C5A9F0-703E-4F2A-B724-46991CC6646D}" presName="parentText" presStyleLbl="node1" presStyleIdx="1" presStyleCnt="4" custScaleX="1334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280B2-1A10-4610-9185-4E33F1004126}" type="pres">
      <dgm:prSet presAssocID="{91C5A9F0-703E-4F2A-B724-46991CC6646D}" presName="negativeSpace" presStyleCnt="0"/>
      <dgm:spPr/>
    </dgm:pt>
    <dgm:pt modelId="{10BA6905-E286-4DA4-8BDA-E7D02D6CE51A}" type="pres">
      <dgm:prSet presAssocID="{91C5A9F0-703E-4F2A-B724-46991CC6646D}" presName="childText" presStyleLbl="conFgAcc1" presStyleIdx="1" presStyleCnt="4">
        <dgm:presLayoutVars>
          <dgm:bulletEnabled val="1"/>
        </dgm:presLayoutVars>
      </dgm:prSet>
      <dgm:spPr/>
    </dgm:pt>
    <dgm:pt modelId="{4406FC94-81F5-41AC-A040-000B6E3A8CD1}" type="pres">
      <dgm:prSet presAssocID="{0727B049-2960-4E13-A968-C847F5957D25}" presName="spaceBetweenRectangles" presStyleCnt="0"/>
      <dgm:spPr/>
    </dgm:pt>
    <dgm:pt modelId="{8B1C778E-C2A9-4FA5-A9F7-67054A93AAF5}" type="pres">
      <dgm:prSet presAssocID="{3773A846-C297-47F7-AB52-8EB5A842F1B8}" presName="parentLin" presStyleCnt="0"/>
      <dgm:spPr/>
    </dgm:pt>
    <dgm:pt modelId="{971A0B3B-CE12-449A-9271-60A4313228E9}" type="pres">
      <dgm:prSet presAssocID="{3773A846-C297-47F7-AB52-8EB5A842F1B8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81EC73D0-4D34-4866-809A-D6F5CCFE5B4B}" type="pres">
      <dgm:prSet presAssocID="{3773A846-C297-47F7-AB52-8EB5A842F1B8}" presName="parentText" presStyleLbl="node1" presStyleIdx="2" presStyleCnt="4" custScaleX="13375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B49DD5-2301-48B8-AA32-A3B766DDBBE5}" type="pres">
      <dgm:prSet presAssocID="{3773A846-C297-47F7-AB52-8EB5A842F1B8}" presName="negativeSpace" presStyleCnt="0"/>
      <dgm:spPr/>
    </dgm:pt>
    <dgm:pt modelId="{3A331029-8C9C-4029-A975-9941539D5EF4}" type="pres">
      <dgm:prSet presAssocID="{3773A846-C297-47F7-AB52-8EB5A842F1B8}" presName="childText" presStyleLbl="conFgAcc1" presStyleIdx="2" presStyleCnt="4">
        <dgm:presLayoutVars>
          <dgm:bulletEnabled val="1"/>
        </dgm:presLayoutVars>
      </dgm:prSet>
      <dgm:spPr/>
    </dgm:pt>
    <dgm:pt modelId="{55FFF733-636C-4E5F-BBA6-614DB3F77D66}" type="pres">
      <dgm:prSet presAssocID="{89D4710E-BCDC-438D-8173-F938CEB8908B}" presName="spaceBetweenRectangles" presStyleCnt="0"/>
      <dgm:spPr/>
    </dgm:pt>
    <dgm:pt modelId="{E9E3B3BB-7156-4723-B2F1-78AF6BA25B16}" type="pres">
      <dgm:prSet presAssocID="{ED2AEDD5-33F3-4388-A812-805F8C7F6FC1}" presName="parentLin" presStyleCnt="0"/>
      <dgm:spPr/>
    </dgm:pt>
    <dgm:pt modelId="{DC04CD01-FFE6-435F-8609-EC9FC1E075A6}" type="pres">
      <dgm:prSet presAssocID="{ED2AEDD5-33F3-4388-A812-805F8C7F6FC1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61DE6F65-5062-48D4-8DE8-BB1ED3D23578}" type="pres">
      <dgm:prSet presAssocID="{ED2AEDD5-33F3-4388-A812-805F8C7F6FC1}" presName="parentText" presStyleLbl="node1" presStyleIdx="3" presStyleCnt="4" custScaleX="1334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364BC-3A62-4796-B28F-E557507C6F63}" type="pres">
      <dgm:prSet presAssocID="{ED2AEDD5-33F3-4388-A812-805F8C7F6FC1}" presName="negativeSpace" presStyleCnt="0"/>
      <dgm:spPr/>
    </dgm:pt>
    <dgm:pt modelId="{481FCDFA-B1D1-4BEB-981F-006F0DF878BA}" type="pres">
      <dgm:prSet presAssocID="{ED2AEDD5-33F3-4388-A812-805F8C7F6FC1}" presName="childText" presStyleLbl="conFgAcc1" presStyleIdx="3" presStyleCnt="4" custLinFactNeighborY="2542">
        <dgm:presLayoutVars>
          <dgm:bulletEnabled val="1"/>
        </dgm:presLayoutVars>
      </dgm:prSet>
      <dgm:spPr/>
    </dgm:pt>
  </dgm:ptLst>
  <dgm:cxnLst>
    <dgm:cxn modelId="{35B874DB-D089-48C9-A028-07A144F19FCF}" srcId="{61C852EA-838F-41A6-A40B-0DA11AB17369}" destId="{91C5A9F0-703E-4F2A-B724-46991CC6646D}" srcOrd="1" destOrd="0" parTransId="{336FC80B-A57C-4A43-B03E-22229DF47882}" sibTransId="{0727B049-2960-4E13-A968-C847F5957D25}"/>
    <dgm:cxn modelId="{64DD200E-E321-430E-93BB-18E3801E5372}" type="presOf" srcId="{ED2AEDD5-33F3-4388-A812-805F8C7F6FC1}" destId="{DC04CD01-FFE6-435F-8609-EC9FC1E075A6}" srcOrd="0" destOrd="0" presId="urn:microsoft.com/office/officeart/2005/8/layout/list1"/>
    <dgm:cxn modelId="{1F671E19-B012-4A68-A8C0-6715F2DE7B00}" type="presOf" srcId="{91C5A9F0-703E-4F2A-B724-46991CC6646D}" destId="{FF1357C9-2DE8-47ED-AFEC-71E83D7D8F59}" srcOrd="1" destOrd="0" presId="urn:microsoft.com/office/officeart/2005/8/layout/list1"/>
    <dgm:cxn modelId="{EC22D201-0359-46AF-A102-29CD2F2F5EB3}" type="presOf" srcId="{C40CA915-1F87-4513-A658-2100CA9E7927}" destId="{645D49CF-DEB8-4743-BCBF-A45023FC526A}" srcOrd="1" destOrd="0" presId="urn:microsoft.com/office/officeart/2005/8/layout/list1"/>
    <dgm:cxn modelId="{E99FC611-EF5A-4E80-A51A-EFB5F03248E9}" type="presOf" srcId="{C40CA915-1F87-4513-A658-2100CA9E7927}" destId="{E7D7CA79-94DE-462C-AA92-3852F5DC117F}" srcOrd="0" destOrd="0" presId="urn:microsoft.com/office/officeart/2005/8/layout/list1"/>
    <dgm:cxn modelId="{5739EC26-9071-4A29-8C39-DAED369CDC78}" srcId="{61C852EA-838F-41A6-A40B-0DA11AB17369}" destId="{ED2AEDD5-33F3-4388-A812-805F8C7F6FC1}" srcOrd="3" destOrd="0" parTransId="{41D8182D-A8C6-42A7-8727-5F57C7EBB13A}" sibTransId="{3B83AE51-AD63-4BEC-B7AB-D72461FEA3B4}"/>
    <dgm:cxn modelId="{087AA6DB-68BD-473A-B93E-72FB7FA1E3C9}" type="presOf" srcId="{3773A846-C297-47F7-AB52-8EB5A842F1B8}" destId="{81EC73D0-4D34-4866-809A-D6F5CCFE5B4B}" srcOrd="1" destOrd="0" presId="urn:microsoft.com/office/officeart/2005/8/layout/list1"/>
    <dgm:cxn modelId="{1E2ED1BF-48D0-44B8-B9EF-D7C8ABA9FEB8}" srcId="{61C852EA-838F-41A6-A40B-0DA11AB17369}" destId="{C40CA915-1F87-4513-A658-2100CA9E7927}" srcOrd="0" destOrd="0" parTransId="{45AF82D9-EDF0-4F76-8676-C9B6D422B772}" sibTransId="{8BC5D2E7-E06C-4987-88FA-97A01421FF90}"/>
    <dgm:cxn modelId="{242973B7-9D42-45DA-9E8E-FC8244A7B9CA}" type="presOf" srcId="{ED2AEDD5-33F3-4388-A812-805F8C7F6FC1}" destId="{61DE6F65-5062-48D4-8DE8-BB1ED3D23578}" srcOrd="1" destOrd="0" presId="urn:microsoft.com/office/officeart/2005/8/layout/list1"/>
    <dgm:cxn modelId="{CC85093B-35E1-4B69-8BC6-E5D4CB719D5A}" srcId="{61C852EA-838F-41A6-A40B-0DA11AB17369}" destId="{3773A846-C297-47F7-AB52-8EB5A842F1B8}" srcOrd="2" destOrd="0" parTransId="{EF3333CF-AD87-4C58-9316-1BA2B3E661EB}" sibTransId="{89D4710E-BCDC-438D-8173-F938CEB8908B}"/>
    <dgm:cxn modelId="{0923881F-DD9E-44EF-87DF-032AB26DCF49}" type="presOf" srcId="{61C852EA-838F-41A6-A40B-0DA11AB17369}" destId="{07EE84E1-7AB5-4C05-B3E7-37BE2820FA69}" srcOrd="0" destOrd="0" presId="urn:microsoft.com/office/officeart/2005/8/layout/list1"/>
    <dgm:cxn modelId="{5AE6AB01-3440-4983-91FE-20E452EE6F74}" type="presOf" srcId="{3773A846-C297-47F7-AB52-8EB5A842F1B8}" destId="{971A0B3B-CE12-449A-9271-60A4313228E9}" srcOrd="0" destOrd="0" presId="urn:microsoft.com/office/officeart/2005/8/layout/list1"/>
    <dgm:cxn modelId="{352CB9C1-9276-4538-85A3-51E287DBB6A8}" type="presOf" srcId="{91C5A9F0-703E-4F2A-B724-46991CC6646D}" destId="{D8CBFD46-7A54-4A11-A9B1-38A8F557B9BA}" srcOrd="0" destOrd="0" presId="urn:microsoft.com/office/officeart/2005/8/layout/list1"/>
    <dgm:cxn modelId="{F2255DE6-892B-47FA-8C10-01BF6C08F174}" type="presParOf" srcId="{07EE84E1-7AB5-4C05-B3E7-37BE2820FA69}" destId="{B0853F8C-083C-4CF0-B897-7DF4A458ADE4}" srcOrd="0" destOrd="0" presId="urn:microsoft.com/office/officeart/2005/8/layout/list1"/>
    <dgm:cxn modelId="{34AF4D69-FACD-4D20-A20E-F2A8AB6D0CAA}" type="presParOf" srcId="{B0853F8C-083C-4CF0-B897-7DF4A458ADE4}" destId="{E7D7CA79-94DE-462C-AA92-3852F5DC117F}" srcOrd="0" destOrd="0" presId="urn:microsoft.com/office/officeart/2005/8/layout/list1"/>
    <dgm:cxn modelId="{15450214-7CC9-48F8-80D6-F8763E8B8941}" type="presParOf" srcId="{B0853F8C-083C-4CF0-B897-7DF4A458ADE4}" destId="{645D49CF-DEB8-4743-BCBF-A45023FC526A}" srcOrd="1" destOrd="0" presId="urn:microsoft.com/office/officeart/2005/8/layout/list1"/>
    <dgm:cxn modelId="{FCE123EB-7E76-44E7-B4CC-21CCBE0398C8}" type="presParOf" srcId="{07EE84E1-7AB5-4C05-B3E7-37BE2820FA69}" destId="{EE63DE18-3987-4DDA-8FD0-DE747936F879}" srcOrd="1" destOrd="0" presId="urn:microsoft.com/office/officeart/2005/8/layout/list1"/>
    <dgm:cxn modelId="{68F0EE42-DCE7-4256-BB1F-B2F136133427}" type="presParOf" srcId="{07EE84E1-7AB5-4C05-B3E7-37BE2820FA69}" destId="{9B2FF6D0-F46F-4F71-AC3A-3029DFFDDD33}" srcOrd="2" destOrd="0" presId="urn:microsoft.com/office/officeart/2005/8/layout/list1"/>
    <dgm:cxn modelId="{8A2CB28C-4363-44F3-BD83-741EBB41B01C}" type="presParOf" srcId="{07EE84E1-7AB5-4C05-B3E7-37BE2820FA69}" destId="{8A568ACE-2F3E-403F-8DFD-6800F46DA05D}" srcOrd="3" destOrd="0" presId="urn:microsoft.com/office/officeart/2005/8/layout/list1"/>
    <dgm:cxn modelId="{B3E673E8-D0D9-4FC5-8D9E-6181C6E6B86A}" type="presParOf" srcId="{07EE84E1-7AB5-4C05-B3E7-37BE2820FA69}" destId="{9216A1A3-BFAE-4CDB-8C0D-93FB2F31D481}" srcOrd="4" destOrd="0" presId="urn:microsoft.com/office/officeart/2005/8/layout/list1"/>
    <dgm:cxn modelId="{C1DE5E09-7553-4DF6-B505-69887D0CAB2B}" type="presParOf" srcId="{9216A1A3-BFAE-4CDB-8C0D-93FB2F31D481}" destId="{D8CBFD46-7A54-4A11-A9B1-38A8F557B9BA}" srcOrd="0" destOrd="0" presId="urn:microsoft.com/office/officeart/2005/8/layout/list1"/>
    <dgm:cxn modelId="{4F42ADD8-FEF5-46A2-A805-E918EFEA842D}" type="presParOf" srcId="{9216A1A3-BFAE-4CDB-8C0D-93FB2F31D481}" destId="{FF1357C9-2DE8-47ED-AFEC-71E83D7D8F59}" srcOrd="1" destOrd="0" presId="urn:microsoft.com/office/officeart/2005/8/layout/list1"/>
    <dgm:cxn modelId="{6AB3F2FB-C11B-4F1F-8581-8A8B7F312232}" type="presParOf" srcId="{07EE84E1-7AB5-4C05-B3E7-37BE2820FA69}" destId="{29F280B2-1A10-4610-9185-4E33F1004126}" srcOrd="5" destOrd="0" presId="urn:microsoft.com/office/officeart/2005/8/layout/list1"/>
    <dgm:cxn modelId="{DF9DFA3C-EA9E-4626-B45C-3DAB25D12C13}" type="presParOf" srcId="{07EE84E1-7AB5-4C05-B3E7-37BE2820FA69}" destId="{10BA6905-E286-4DA4-8BDA-E7D02D6CE51A}" srcOrd="6" destOrd="0" presId="urn:microsoft.com/office/officeart/2005/8/layout/list1"/>
    <dgm:cxn modelId="{4B49041D-EA50-4AA8-8FEA-86EAF8E68313}" type="presParOf" srcId="{07EE84E1-7AB5-4C05-B3E7-37BE2820FA69}" destId="{4406FC94-81F5-41AC-A040-000B6E3A8CD1}" srcOrd="7" destOrd="0" presId="urn:microsoft.com/office/officeart/2005/8/layout/list1"/>
    <dgm:cxn modelId="{6E6C21E1-75D2-464F-9311-CF8A8D0A9D06}" type="presParOf" srcId="{07EE84E1-7AB5-4C05-B3E7-37BE2820FA69}" destId="{8B1C778E-C2A9-4FA5-A9F7-67054A93AAF5}" srcOrd="8" destOrd="0" presId="urn:microsoft.com/office/officeart/2005/8/layout/list1"/>
    <dgm:cxn modelId="{F81CA9B8-66E6-4FC9-AC51-0CA765313F1A}" type="presParOf" srcId="{8B1C778E-C2A9-4FA5-A9F7-67054A93AAF5}" destId="{971A0B3B-CE12-449A-9271-60A4313228E9}" srcOrd="0" destOrd="0" presId="urn:microsoft.com/office/officeart/2005/8/layout/list1"/>
    <dgm:cxn modelId="{B8A6181E-AD60-4C80-92C3-FBE501A80507}" type="presParOf" srcId="{8B1C778E-C2A9-4FA5-A9F7-67054A93AAF5}" destId="{81EC73D0-4D34-4866-809A-D6F5CCFE5B4B}" srcOrd="1" destOrd="0" presId="urn:microsoft.com/office/officeart/2005/8/layout/list1"/>
    <dgm:cxn modelId="{AFBF3E1C-E4B7-492D-9BB1-48E3940AC5E5}" type="presParOf" srcId="{07EE84E1-7AB5-4C05-B3E7-37BE2820FA69}" destId="{8FB49DD5-2301-48B8-AA32-A3B766DDBBE5}" srcOrd="9" destOrd="0" presId="urn:microsoft.com/office/officeart/2005/8/layout/list1"/>
    <dgm:cxn modelId="{AFC6B05A-3049-4D27-9019-CFE6B2E66501}" type="presParOf" srcId="{07EE84E1-7AB5-4C05-B3E7-37BE2820FA69}" destId="{3A331029-8C9C-4029-A975-9941539D5EF4}" srcOrd="10" destOrd="0" presId="urn:microsoft.com/office/officeart/2005/8/layout/list1"/>
    <dgm:cxn modelId="{81824C29-FAF5-4C63-849E-275CA91C8651}" type="presParOf" srcId="{07EE84E1-7AB5-4C05-B3E7-37BE2820FA69}" destId="{55FFF733-636C-4E5F-BBA6-614DB3F77D66}" srcOrd="11" destOrd="0" presId="urn:microsoft.com/office/officeart/2005/8/layout/list1"/>
    <dgm:cxn modelId="{26A86518-6D81-4B75-9ED8-ACAEECB33B5A}" type="presParOf" srcId="{07EE84E1-7AB5-4C05-B3E7-37BE2820FA69}" destId="{E9E3B3BB-7156-4723-B2F1-78AF6BA25B16}" srcOrd="12" destOrd="0" presId="urn:microsoft.com/office/officeart/2005/8/layout/list1"/>
    <dgm:cxn modelId="{DFDB4143-8C3A-4465-A91E-FE8C0C649803}" type="presParOf" srcId="{E9E3B3BB-7156-4723-B2F1-78AF6BA25B16}" destId="{DC04CD01-FFE6-435F-8609-EC9FC1E075A6}" srcOrd="0" destOrd="0" presId="urn:microsoft.com/office/officeart/2005/8/layout/list1"/>
    <dgm:cxn modelId="{495E1DDA-1473-4F7A-8755-D52C3AF24FE1}" type="presParOf" srcId="{E9E3B3BB-7156-4723-B2F1-78AF6BA25B16}" destId="{61DE6F65-5062-48D4-8DE8-BB1ED3D23578}" srcOrd="1" destOrd="0" presId="urn:microsoft.com/office/officeart/2005/8/layout/list1"/>
    <dgm:cxn modelId="{2E7D11A7-9D78-445A-B269-C05D693B73A0}" type="presParOf" srcId="{07EE84E1-7AB5-4C05-B3E7-37BE2820FA69}" destId="{5A9364BC-3A62-4796-B28F-E557507C6F63}" srcOrd="13" destOrd="0" presId="urn:microsoft.com/office/officeart/2005/8/layout/list1"/>
    <dgm:cxn modelId="{306BC710-E587-4FD0-A28D-70EA0F59B081}" type="presParOf" srcId="{07EE84E1-7AB5-4C05-B3E7-37BE2820FA69}" destId="{481FCDFA-B1D1-4BEB-981F-006F0DF878BA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E57B084-7421-4B17-AA03-95C2750D5F50}" type="doc">
      <dgm:prSet loTypeId="urn:microsoft.com/office/officeart/2005/8/layout/pyramid2" loCatId="list" qsTypeId="urn:microsoft.com/office/officeart/2005/8/quickstyle/simple1#3" qsCatId="simple" csTypeId="urn:microsoft.com/office/officeart/2005/8/colors/accent4_5" csCatId="accent4" phldr="1"/>
      <dgm:spPr/>
    </dgm:pt>
    <dgm:pt modelId="{92483A99-74D7-4B1F-B531-37E08A484CD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600" b="0" i="0" u="none" strike="noStrike" cap="none" normalizeH="0" baseline="0" dirty="0">
              <a:ln/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общегосударственные вопросы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dirty="0"/>
        </a:p>
      </dgm:t>
    </dgm:pt>
    <dgm:pt modelId="{5B7D0E97-9BF7-433B-B9B6-AF39959C4940}" type="parTrans" cxnId="{96A2008F-9EA3-4FE9-A898-7563C629FE9A}">
      <dgm:prSet/>
      <dgm:spPr/>
      <dgm:t>
        <a:bodyPr/>
        <a:lstStyle/>
        <a:p>
          <a:endParaRPr lang="ru-RU"/>
        </a:p>
      </dgm:t>
    </dgm:pt>
    <dgm:pt modelId="{DE3E4BD5-69A8-4382-A005-033DE434B6EB}" type="sibTrans" cxnId="{96A2008F-9EA3-4FE9-A898-7563C629FE9A}">
      <dgm:prSet/>
      <dgm:spPr/>
      <dgm:t>
        <a:bodyPr/>
        <a:lstStyle/>
        <a:p>
          <a:endParaRPr lang="ru-RU"/>
        </a:p>
      </dgm:t>
    </dgm:pt>
    <dgm:pt modelId="{D14DA5F9-67A7-4AE0-8943-C794EDFEB713}">
      <dgm:prSet phldrT="[Текст]" custT="1"/>
      <dgm:spPr/>
      <dgm:t>
        <a:bodyPr/>
        <a:lstStyle/>
        <a:p>
          <a:r>
            <a:rPr kumimoji="0" lang="ru-RU" sz="1600" b="0" i="0" u="none" strike="noStrike" cap="none" normalizeH="0" baseline="0" dirty="0">
              <a:ln/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600" dirty="0"/>
        </a:p>
      </dgm:t>
    </dgm:pt>
    <dgm:pt modelId="{ABA303DF-ECB7-4534-92EE-31852DEDEDB8}" type="parTrans" cxnId="{B36EDC0E-0886-4E83-8BFE-2DE4A0FDF3D3}">
      <dgm:prSet/>
      <dgm:spPr/>
      <dgm:t>
        <a:bodyPr/>
        <a:lstStyle/>
        <a:p>
          <a:endParaRPr lang="ru-RU"/>
        </a:p>
      </dgm:t>
    </dgm:pt>
    <dgm:pt modelId="{3CC688FF-694A-43B0-96E1-B8DF94E74103}" type="sibTrans" cxnId="{B36EDC0E-0886-4E83-8BFE-2DE4A0FDF3D3}">
      <dgm:prSet/>
      <dgm:spPr/>
      <dgm:t>
        <a:bodyPr/>
        <a:lstStyle/>
        <a:p>
          <a:endParaRPr lang="ru-RU"/>
        </a:p>
      </dgm:t>
    </dgm:pt>
    <dgm:pt modelId="{2540299C-BE2B-4E5D-8847-4CED7CF72875}">
      <dgm:prSet phldrT="[Текст]" custT="1"/>
      <dgm:spPr/>
      <dgm:t>
        <a:bodyPr/>
        <a:lstStyle/>
        <a:p>
          <a:r>
            <a:rPr kumimoji="0" lang="ru-RU" sz="1600" b="0" i="0" u="none" strike="noStrike" cap="none" normalizeH="0" baseline="0" dirty="0">
              <a:ln/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культура</a:t>
          </a:r>
          <a:endParaRPr lang="ru-RU" sz="1600" dirty="0"/>
        </a:p>
      </dgm:t>
    </dgm:pt>
    <dgm:pt modelId="{4808EC47-6AC2-4321-A830-1A82716CA373}" type="parTrans" cxnId="{7E1F4992-131D-4BA5-95B2-BB6BB41F39B2}">
      <dgm:prSet/>
      <dgm:spPr/>
      <dgm:t>
        <a:bodyPr/>
        <a:lstStyle/>
        <a:p>
          <a:endParaRPr lang="ru-RU"/>
        </a:p>
      </dgm:t>
    </dgm:pt>
    <dgm:pt modelId="{BDCC2E23-F5EE-4E98-B0AF-00546E364AA9}" type="sibTrans" cxnId="{7E1F4992-131D-4BA5-95B2-BB6BB41F39B2}">
      <dgm:prSet/>
      <dgm:spPr/>
      <dgm:t>
        <a:bodyPr/>
        <a:lstStyle/>
        <a:p>
          <a:endParaRPr lang="ru-RU"/>
        </a:p>
      </dgm:t>
    </dgm:pt>
    <dgm:pt modelId="{993B4178-9CED-48A7-9A99-FB4FC2626928}">
      <dgm:prSet custT="1"/>
      <dgm:spPr/>
      <dgm:t>
        <a:bodyPr/>
        <a:lstStyle/>
        <a:p>
          <a:r>
            <a:rPr kumimoji="0" lang="ru-RU" sz="1600" b="0" i="0" u="none" strike="noStrike" cap="none" normalizeH="0" baseline="0" dirty="0">
              <a:ln/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социальная политика</a:t>
          </a:r>
          <a:endParaRPr lang="ru-RU" sz="1600" dirty="0"/>
        </a:p>
      </dgm:t>
    </dgm:pt>
    <dgm:pt modelId="{AB27A7F9-4B2C-4A50-AB25-64141B7CE62A}" type="parTrans" cxnId="{6CB293FD-BEE5-4A4F-8E14-1A801F581F94}">
      <dgm:prSet/>
      <dgm:spPr/>
      <dgm:t>
        <a:bodyPr/>
        <a:lstStyle/>
        <a:p>
          <a:endParaRPr lang="ru-RU"/>
        </a:p>
      </dgm:t>
    </dgm:pt>
    <dgm:pt modelId="{529352F2-F8A4-4C6F-9E66-DA10D2143190}" type="sibTrans" cxnId="{6CB293FD-BEE5-4A4F-8E14-1A801F581F94}">
      <dgm:prSet/>
      <dgm:spPr/>
      <dgm:t>
        <a:bodyPr/>
        <a:lstStyle/>
        <a:p>
          <a:endParaRPr lang="ru-RU"/>
        </a:p>
      </dgm:t>
    </dgm:pt>
    <dgm:pt modelId="{5841D699-0D13-483D-B7EC-7A8539077AFC}">
      <dgm:prSet custT="1"/>
      <dgm:spPr/>
      <dgm:t>
        <a:bodyPr/>
        <a:lstStyle/>
        <a:p>
          <a:r>
            <a:rPr kumimoji="0" lang="ru-RU" sz="1600" b="0" i="0" u="none" strike="noStrike" cap="none" normalizeH="0" baseline="0" dirty="0" smtClean="0">
              <a:ln/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экономика</a:t>
          </a:r>
          <a:endParaRPr lang="ru-RU" sz="1600" dirty="0"/>
        </a:p>
      </dgm:t>
    </dgm:pt>
    <dgm:pt modelId="{B436DE88-952D-4CFD-B8AC-A743D1B93B85}" type="parTrans" cxnId="{570F25E2-5D5F-4E4C-ADCA-48098C2AD992}">
      <dgm:prSet/>
      <dgm:spPr/>
      <dgm:t>
        <a:bodyPr/>
        <a:lstStyle/>
        <a:p>
          <a:endParaRPr lang="ru-RU"/>
        </a:p>
      </dgm:t>
    </dgm:pt>
    <dgm:pt modelId="{C8968412-F1BA-498A-BB68-AAED9EAA18A7}" type="sibTrans" cxnId="{570F25E2-5D5F-4E4C-ADCA-48098C2AD992}">
      <dgm:prSet/>
      <dgm:spPr/>
      <dgm:t>
        <a:bodyPr/>
        <a:lstStyle/>
        <a:p>
          <a:endParaRPr lang="ru-RU"/>
        </a:p>
      </dgm:t>
    </dgm:pt>
    <dgm:pt modelId="{E9B09C37-47AB-41A3-9BD5-E6F0606640BE}">
      <dgm:prSet custT="1"/>
      <dgm:spPr/>
      <dgm:t>
        <a:bodyPr/>
        <a:lstStyle/>
        <a:p>
          <a:r>
            <a:rPr kumimoji="0" lang="ru-RU" sz="1600" b="0" i="0" u="none" strike="noStrike" cap="none" normalizeH="0" baseline="0" dirty="0">
              <a:ln/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физическая культура и спорт</a:t>
          </a:r>
          <a:endParaRPr lang="ru-RU" sz="1600" dirty="0"/>
        </a:p>
      </dgm:t>
    </dgm:pt>
    <dgm:pt modelId="{CCEDC439-CB34-4CBF-B2A0-FFDB886C9EDA}" type="parTrans" cxnId="{7131D1EA-61CC-495C-8352-09272FC80972}">
      <dgm:prSet/>
      <dgm:spPr/>
      <dgm:t>
        <a:bodyPr/>
        <a:lstStyle/>
        <a:p>
          <a:endParaRPr lang="ru-RU"/>
        </a:p>
      </dgm:t>
    </dgm:pt>
    <dgm:pt modelId="{24EE6DFC-B265-4DDB-AC69-C916D7458D07}" type="sibTrans" cxnId="{7131D1EA-61CC-495C-8352-09272FC80972}">
      <dgm:prSet/>
      <dgm:spPr/>
      <dgm:t>
        <a:bodyPr/>
        <a:lstStyle/>
        <a:p>
          <a:endParaRPr lang="ru-RU"/>
        </a:p>
      </dgm:t>
    </dgm:pt>
    <dgm:pt modelId="{06FE6F90-8695-4889-A38E-4D19A96F94D1}">
      <dgm:prSet custT="1"/>
      <dgm:spPr/>
      <dgm:t>
        <a:bodyPr/>
        <a:lstStyle/>
        <a:p>
          <a:r>
            <a:rPr kumimoji="0" lang="ru-RU" sz="1600" b="0" i="0" u="none" strike="noStrike" cap="none" normalizeH="0" baseline="0" dirty="0">
              <a:ln/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благоустройство</a:t>
          </a:r>
          <a:endParaRPr lang="ru-RU" sz="1600" dirty="0"/>
        </a:p>
      </dgm:t>
    </dgm:pt>
    <dgm:pt modelId="{EFBBA81B-9E8E-46FE-9F0B-0B22E77A2762}" type="parTrans" cxnId="{E52F9A29-276A-493F-A691-132379FCBCCD}">
      <dgm:prSet/>
      <dgm:spPr/>
      <dgm:t>
        <a:bodyPr/>
        <a:lstStyle/>
        <a:p>
          <a:endParaRPr lang="ru-RU"/>
        </a:p>
      </dgm:t>
    </dgm:pt>
    <dgm:pt modelId="{A300AFE3-2EBB-4F13-A3ED-620D23AE6B39}" type="sibTrans" cxnId="{E52F9A29-276A-493F-A691-132379FCBCCD}">
      <dgm:prSet/>
      <dgm:spPr/>
      <dgm:t>
        <a:bodyPr/>
        <a:lstStyle/>
        <a:p>
          <a:endParaRPr lang="ru-RU"/>
        </a:p>
      </dgm:t>
    </dgm:pt>
    <dgm:pt modelId="{37353D35-5E05-43AD-ADF0-B2E2762F07DE}">
      <dgm:prSet custT="1"/>
      <dgm:spPr/>
      <dgm:t>
        <a:bodyPr/>
        <a:lstStyle/>
        <a:p>
          <a:r>
            <a:rPr kumimoji="0" lang="ru-RU" sz="1600" b="0" i="0" u="none" strike="noStrike" cap="none" normalizeH="0" baseline="0" dirty="0" smtClean="0">
              <a:ln/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ПБ </a:t>
          </a:r>
          <a:r>
            <a:rPr kumimoji="0" lang="ru-RU" sz="1600" b="0" i="0" u="none" strike="noStrike" cap="none" normalizeH="0" baseline="0" dirty="0">
              <a:ln/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и ЧС</a:t>
          </a:r>
          <a:endParaRPr lang="ru-RU" sz="1600" dirty="0"/>
        </a:p>
      </dgm:t>
    </dgm:pt>
    <dgm:pt modelId="{7CD5FB93-02C0-4D79-A129-E6ADA517DCEB}" type="parTrans" cxnId="{76005C1B-3512-4E3F-BE8A-833BF71B5852}">
      <dgm:prSet/>
      <dgm:spPr/>
      <dgm:t>
        <a:bodyPr/>
        <a:lstStyle/>
        <a:p>
          <a:endParaRPr lang="ru-RU"/>
        </a:p>
      </dgm:t>
    </dgm:pt>
    <dgm:pt modelId="{B8E88E7C-B655-4828-843B-C0CD5E36563D}" type="sibTrans" cxnId="{76005C1B-3512-4E3F-BE8A-833BF71B5852}">
      <dgm:prSet/>
      <dgm:spPr/>
      <dgm:t>
        <a:bodyPr/>
        <a:lstStyle/>
        <a:p>
          <a:endParaRPr lang="ru-RU"/>
        </a:p>
      </dgm:t>
    </dgm:pt>
    <dgm:pt modelId="{F0971239-80AA-4EB9-BDDD-5AFAE497F806}" type="pres">
      <dgm:prSet presAssocID="{CE57B084-7421-4B17-AA03-95C2750D5F50}" presName="compositeShape" presStyleCnt="0">
        <dgm:presLayoutVars>
          <dgm:dir/>
          <dgm:resizeHandles/>
        </dgm:presLayoutVars>
      </dgm:prSet>
      <dgm:spPr/>
    </dgm:pt>
    <dgm:pt modelId="{73CA6B62-5DFE-4D85-AFA8-1C3B0A185035}" type="pres">
      <dgm:prSet presAssocID="{CE57B084-7421-4B17-AA03-95C2750D5F50}" presName="pyramid" presStyleLbl="node1" presStyleIdx="0" presStyleCnt="1"/>
      <dgm:spPr/>
    </dgm:pt>
    <dgm:pt modelId="{454EAA6B-4214-481B-BE54-4277E87F5283}" type="pres">
      <dgm:prSet presAssocID="{CE57B084-7421-4B17-AA03-95C2750D5F50}" presName="theList" presStyleCnt="0"/>
      <dgm:spPr/>
    </dgm:pt>
    <dgm:pt modelId="{FCDBB07F-40CC-4BE9-B751-20E52965FB33}" type="pres">
      <dgm:prSet presAssocID="{92483A99-74D7-4B1F-B531-37E08A484CD8}" presName="aNode" presStyleLbl="fgAcc1" presStyleIdx="0" presStyleCnt="8" custScaleX="92348" custScaleY="247593" custLinFactY="-113606" custLinFactNeighborX="277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27C2C8-AD19-47BF-B355-8835274CE6F1}" type="pres">
      <dgm:prSet presAssocID="{92483A99-74D7-4B1F-B531-37E08A484CD8}" presName="aSpace" presStyleCnt="0"/>
      <dgm:spPr/>
    </dgm:pt>
    <dgm:pt modelId="{09555751-5AF6-469F-A04B-279542271C03}" type="pres">
      <dgm:prSet presAssocID="{5841D699-0D13-483D-B7EC-7A8539077AFC}" presName="aNode" presStyleLbl="fgAcc1" presStyleIdx="1" presStyleCnt="8" custScaleX="91448" custScaleY="264008" custLinFactY="-54021" custLinFactNeighborX="182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AC0F31-FDC7-4C8F-9BF0-E15F24F2A72A}" type="pres">
      <dgm:prSet presAssocID="{5841D699-0D13-483D-B7EC-7A8539077AFC}" presName="aSpace" presStyleCnt="0"/>
      <dgm:spPr/>
    </dgm:pt>
    <dgm:pt modelId="{A9EB160C-BF40-4032-BE42-407F79A1820F}" type="pres">
      <dgm:prSet presAssocID="{D14DA5F9-67A7-4AE0-8943-C794EDFEB713}" presName="aNode" presStyleLbl="fgAcc1" presStyleIdx="2" presStyleCnt="8" custScaleX="95523" custScaleY="258512" custLinFactNeighborX="1750" custLinFactNeighborY="-259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B53AB6-04F8-4DD9-89C2-5474E90167A1}" type="pres">
      <dgm:prSet presAssocID="{D14DA5F9-67A7-4AE0-8943-C794EDFEB713}" presName="aSpace" presStyleCnt="0"/>
      <dgm:spPr/>
    </dgm:pt>
    <dgm:pt modelId="{C564C65E-24A2-46E3-9DD3-F2567EC7F077}" type="pres">
      <dgm:prSet presAssocID="{2540299C-BE2B-4E5D-8847-4CED7CF72875}" presName="aNode" presStyleLbl="fgAcc1" presStyleIdx="3" presStyleCnt="8" custScaleX="95760" custScaleY="201526" custLinFactY="55185" custLinFactNeighborX="198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ADCE8-8DB2-4D31-BBC4-42ADB4D7C492}" type="pres">
      <dgm:prSet presAssocID="{2540299C-BE2B-4E5D-8847-4CED7CF72875}" presName="aSpace" presStyleCnt="0"/>
      <dgm:spPr/>
    </dgm:pt>
    <dgm:pt modelId="{C6A02469-1BD4-41C7-A8BE-0ED7DEC48B45}" type="pres">
      <dgm:prSet presAssocID="{993B4178-9CED-48A7-9A99-FB4FC2626928}" presName="aNode" presStyleLbl="fgAcc1" presStyleIdx="4" presStyleCnt="8" custScaleX="95134" custScaleY="196870" custLinFactY="119564" custLinFactNeighborX="1045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1FE4E-D3A1-40B5-8750-CF7599C8E579}" type="pres">
      <dgm:prSet presAssocID="{993B4178-9CED-48A7-9A99-FB4FC2626928}" presName="aSpace" presStyleCnt="0"/>
      <dgm:spPr/>
    </dgm:pt>
    <dgm:pt modelId="{7F6A26B4-1962-46D9-B619-BF134D7EF19F}" type="pres">
      <dgm:prSet presAssocID="{E9B09C37-47AB-41A3-9BD5-E6F0606640BE}" presName="aNode" presStyleLbl="fgAcc1" presStyleIdx="5" presStyleCnt="8" custScaleX="96351" custScaleY="211737" custLinFactY="137627" custLinFactNeighborX="409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D59603-7CD5-4FB0-85AF-8125939ACA24}" type="pres">
      <dgm:prSet presAssocID="{E9B09C37-47AB-41A3-9BD5-E6F0606640BE}" presName="aSpace" presStyleCnt="0"/>
      <dgm:spPr/>
    </dgm:pt>
    <dgm:pt modelId="{D4559868-B9EA-4BB6-B748-88C0AC199367}" type="pres">
      <dgm:prSet presAssocID="{06FE6F90-8695-4889-A38E-4D19A96F94D1}" presName="aNode" presStyleLbl="fgAcc1" presStyleIdx="6" presStyleCnt="8" custScaleX="97320" custScaleY="266416" custLinFactY="168802" custLinFactNeighborX="72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ED6429-B366-4B5C-B162-27C87A6BC3D3}" type="pres">
      <dgm:prSet presAssocID="{06FE6F90-8695-4889-A38E-4D19A96F94D1}" presName="aSpace" presStyleCnt="0"/>
      <dgm:spPr/>
    </dgm:pt>
    <dgm:pt modelId="{12ABCA0F-A949-4389-9114-A483331B2C5C}" type="pres">
      <dgm:prSet presAssocID="{37353D35-5E05-43AD-ADF0-B2E2762F07DE}" presName="aNode" presStyleLbl="fgAcc1" presStyleIdx="7" presStyleCnt="8" custScaleX="97803" custScaleY="230455" custLinFactY="209869" custLinFactNeighborX="73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5EED98-7AD2-414C-9399-60B6BC4F4A90}" type="pres">
      <dgm:prSet presAssocID="{37353D35-5E05-43AD-ADF0-B2E2762F07DE}" presName="aSpace" presStyleCnt="0"/>
      <dgm:spPr/>
    </dgm:pt>
  </dgm:ptLst>
  <dgm:cxnLst>
    <dgm:cxn modelId="{B15F1861-85B8-4D6F-9033-F1CA7FED2B64}" type="presOf" srcId="{37353D35-5E05-43AD-ADF0-B2E2762F07DE}" destId="{12ABCA0F-A949-4389-9114-A483331B2C5C}" srcOrd="0" destOrd="0" presId="urn:microsoft.com/office/officeart/2005/8/layout/pyramid2"/>
    <dgm:cxn modelId="{570F25E2-5D5F-4E4C-ADCA-48098C2AD992}" srcId="{CE57B084-7421-4B17-AA03-95C2750D5F50}" destId="{5841D699-0D13-483D-B7EC-7A8539077AFC}" srcOrd="1" destOrd="0" parTransId="{B436DE88-952D-4CFD-B8AC-A743D1B93B85}" sibTransId="{C8968412-F1BA-498A-BB68-AAED9EAA18A7}"/>
    <dgm:cxn modelId="{B36EDC0E-0886-4E83-8BFE-2DE4A0FDF3D3}" srcId="{CE57B084-7421-4B17-AA03-95C2750D5F50}" destId="{D14DA5F9-67A7-4AE0-8943-C794EDFEB713}" srcOrd="2" destOrd="0" parTransId="{ABA303DF-ECB7-4534-92EE-31852DEDEDB8}" sibTransId="{3CC688FF-694A-43B0-96E1-B8DF94E74103}"/>
    <dgm:cxn modelId="{A9F57FE8-DB50-4DA2-A2E5-6E7299F174AD}" type="presOf" srcId="{5841D699-0D13-483D-B7EC-7A8539077AFC}" destId="{09555751-5AF6-469F-A04B-279542271C03}" srcOrd="0" destOrd="0" presId="urn:microsoft.com/office/officeart/2005/8/layout/pyramid2"/>
    <dgm:cxn modelId="{7E1F4992-131D-4BA5-95B2-BB6BB41F39B2}" srcId="{CE57B084-7421-4B17-AA03-95C2750D5F50}" destId="{2540299C-BE2B-4E5D-8847-4CED7CF72875}" srcOrd="3" destOrd="0" parTransId="{4808EC47-6AC2-4321-A830-1A82716CA373}" sibTransId="{BDCC2E23-F5EE-4E98-B0AF-00546E364AA9}"/>
    <dgm:cxn modelId="{76005C1B-3512-4E3F-BE8A-833BF71B5852}" srcId="{CE57B084-7421-4B17-AA03-95C2750D5F50}" destId="{37353D35-5E05-43AD-ADF0-B2E2762F07DE}" srcOrd="7" destOrd="0" parTransId="{7CD5FB93-02C0-4D79-A129-E6ADA517DCEB}" sibTransId="{B8E88E7C-B655-4828-843B-C0CD5E36563D}"/>
    <dgm:cxn modelId="{96A2008F-9EA3-4FE9-A898-7563C629FE9A}" srcId="{CE57B084-7421-4B17-AA03-95C2750D5F50}" destId="{92483A99-74D7-4B1F-B531-37E08A484CD8}" srcOrd="0" destOrd="0" parTransId="{5B7D0E97-9BF7-433B-B9B6-AF39959C4940}" sibTransId="{DE3E4BD5-69A8-4382-A005-033DE434B6EB}"/>
    <dgm:cxn modelId="{1CBFE1BA-902D-4973-AE90-3C0616D54E0D}" type="presOf" srcId="{E9B09C37-47AB-41A3-9BD5-E6F0606640BE}" destId="{7F6A26B4-1962-46D9-B619-BF134D7EF19F}" srcOrd="0" destOrd="0" presId="urn:microsoft.com/office/officeart/2005/8/layout/pyramid2"/>
    <dgm:cxn modelId="{7131D1EA-61CC-495C-8352-09272FC80972}" srcId="{CE57B084-7421-4B17-AA03-95C2750D5F50}" destId="{E9B09C37-47AB-41A3-9BD5-E6F0606640BE}" srcOrd="5" destOrd="0" parTransId="{CCEDC439-CB34-4CBF-B2A0-FFDB886C9EDA}" sibTransId="{24EE6DFC-B265-4DDB-AC69-C916D7458D07}"/>
    <dgm:cxn modelId="{A4D2E200-5E93-4B66-82CA-C6DB96C29120}" type="presOf" srcId="{D14DA5F9-67A7-4AE0-8943-C794EDFEB713}" destId="{A9EB160C-BF40-4032-BE42-407F79A1820F}" srcOrd="0" destOrd="0" presId="urn:microsoft.com/office/officeart/2005/8/layout/pyramid2"/>
    <dgm:cxn modelId="{6CB293FD-BEE5-4A4F-8E14-1A801F581F94}" srcId="{CE57B084-7421-4B17-AA03-95C2750D5F50}" destId="{993B4178-9CED-48A7-9A99-FB4FC2626928}" srcOrd="4" destOrd="0" parTransId="{AB27A7F9-4B2C-4A50-AB25-64141B7CE62A}" sibTransId="{529352F2-F8A4-4C6F-9E66-DA10D2143190}"/>
    <dgm:cxn modelId="{4497AD89-72B0-4C3D-9B7C-C6499ECC6D96}" type="presOf" srcId="{993B4178-9CED-48A7-9A99-FB4FC2626928}" destId="{C6A02469-1BD4-41C7-A8BE-0ED7DEC48B45}" srcOrd="0" destOrd="0" presId="urn:microsoft.com/office/officeart/2005/8/layout/pyramid2"/>
    <dgm:cxn modelId="{E52F9A29-276A-493F-A691-132379FCBCCD}" srcId="{CE57B084-7421-4B17-AA03-95C2750D5F50}" destId="{06FE6F90-8695-4889-A38E-4D19A96F94D1}" srcOrd="6" destOrd="0" parTransId="{EFBBA81B-9E8E-46FE-9F0B-0B22E77A2762}" sibTransId="{A300AFE3-2EBB-4F13-A3ED-620D23AE6B39}"/>
    <dgm:cxn modelId="{13A1095D-4E9C-4320-8E8D-963AF89C5689}" type="presOf" srcId="{2540299C-BE2B-4E5D-8847-4CED7CF72875}" destId="{C564C65E-24A2-46E3-9DD3-F2567EC7F077}" srcOrd="0" destOrd="0" presId="urn:microsoft.com/office/officeart/2005/8/layout/pyramid2"/>
    <dgm:cxn modelId="{4717E14F-C8D0-4BE9-B373-ED000959F449}" type="presOf" srcId="{92483A99-74D7-4B1F-B531-37E08A484CD8}" destId="{FCDBB07F-40CC-4BE9-B751-20E52965FB33}" srcOrd="0" destOrd="0" presId="urn:microsoft.com/office/officeart/2005/8/layout/pyramid2"/>
    <dgm:cxn modelId="{C48FD98C-EA48-426B-A5A8-F51D9827A099}" type="presOf" srcId="{CE57B084-7421-4B17-AA03-95C2750D5F50}" destId="{F0971239-80AA-4EB9-BDDD-5AFAE497F806}" srcOrd="0" destOrd="0" presId="urn:microsoft.com/office/officeart/2005/8/layout/pyramid2"/>
    <dgm:cxn modelId="{5C4FB0DC-22C0-431F-99E4-9E9C42D7BA92}" type="presOf" srcId="{06FE6F90-8695-4889-A38E-4D19A96F94D1}" destId="{D4559868-B9EA-4BB6-B748-88C0AC199367}" srcOrd="0" destOrd="0" presId="urn:microsoft.com/office/officeart/2005/8/layout/pyramid2"/>
    <dgm:cxn modelId="{6F83E956-9303-4260-9349-42A179A95BDC}" type="presParOf" srcId="{F0971239-80AA-4EB9-BDDD-5AFAE497F806}" destId="{73CA6B62-5DFE-4D85-AFA8-1C3B0A185035}" srcOrd="0" destOrd="0" presId="urn:microsoft.com/office/officeart/2005/8/layout/pyramid2"/>
    <dgm:cxn modelId="{45A71E13-D654-4759-90C6-8D80AF876EB4}" type="presParOf" srcId="{F0971239-80AA-4EB9-BDDD-5AFAE497F806}" destId="{454EAA6B-4214-481B-BE54-4277E87F5283}" srcOrd="1" destOrd="0" presId="urn:microsoft.com/office/officeart/2005/8/layout/pyramid2"/>
    <dgm:cxn modelId="{5EBFBF39-AF95-4DE3-BA06-22C1337C037D}" type="presParOf" srcId="{454EAA6B-4214-481B-BE54-4277E87F5283}" destId="{FCDBB07F-40CC-4BE9-B751-20E52965FB33}" srcOrd="0" destOrd="0" presId="urn:microsoft.com/office/officeart/2005/8/layout/pyramid2"/>
    <dgm:cxn modelId="{9616F46F-549B-4B0A-9E7B-810E0CF6F225}" type="presParOf" srcId="{454EAA6B-4214-481B-BE54-4277E87F5283}" destId="{5D27C2C8-AD19-47BF-B355-8835274CE6F1}" srcOrd="1" destOrd="0" presId="urn:microsoft.com/office/officeart/2005/8/layout/pyramid2"/>
    <dgm:cxn modelId="{022A005F-BBFC-4760-9D1C-96E51759F415}" type="presParOf" srcId="{454EAA6B-4214-481B-BE54-4277E87F5283}" destId="{09555751-5AF6-469F-A04B-279542271C03}" srcOrd="2" destOrd="0" presId="urn:microsoft.com/office/officeart/2005/8/layout/pyramid2"/>
    <dgm:cxn modelId="{3AF40D03-D880-4C53-BE36-F6696BDB7174}" type="presParOf" srcId="{454EAA6B-4214-481B-BE54-4277E87F5283}" destId="{E4AC0F31-FDC7-4C8F-9BF0-E15F24F2A72A}" srcOrd="3" destOrd="0" presId="urn:microsoft.com/office/officeart/2005/8/layout/pyramid2"/>
    <dgm:cxn modelId="{E6B243CC-A141-4BFF-B790-F15B8628F6CE}" type="presParOf" srcId="{454EAA6B-4214-481B-BE54-4277E87F5283}" destId="{A9EB160C-BF40-4032-BE42-407F79A1820F}" srcOrd="4" destOrd="0" presId="urn:microsoft.com/office/officeart/2005/8/layout/pyramid2"/>
    <dgm:cxn modelId="{0913B9DB-A7D6-4164-98A5-F9553C8B0522}" type="presParOf" srcId="{454EAA6B-4214-481B-BE54-4277E87F5283}" destId="{E9B53AB6-04F8-4DD9-89C2-5474E90167A1}" srcOrd="5" destOrd="0" presId="urn:microsoft.com/office/officeart/2005/8/layout/pyramid2"/>
    <dgm:cxn modelId="{597D3E73-6A33-40F9-B19E-6D5FE12D3A8B}" type="presParOf" srcId="{454EAA6B-4214-481B-BE54-4277E87F5283}" destId="{C564C65E-24A2-46E3-9DD3-F2567EC7F077}" srcOrd="6" destOrd="0" presId="urn:microsoft.com/office/officeart/2005/8/layout/pyramid2"/>
    <dgm:cxn modelId="{10799929-4E17-481A-A7B6-B98C596668F2}" type="presParOf" srcId="{454EAA6B-4214-481B-BE54-4277E87F5283}" destId="{815ADCE8-8DB2-4D31-BBC4-42ADB4D7C492}" srcOrd="7" destOrd="0" presId="urn:microsoft.com/office/officeart/2005/8/layout/pyramid2"/>
    <dgm:cxn modelId="{3E509FD8-263C-4F09-9EFD-7A6906B1A9B5}" type="presParOf" srcId="{454EAA6B-4214-481B-BE54-4277E87F5283}" destId="{C6A02469-1BD4-41C7-A8BE-0ED7DEC48B45}" srcOrd="8" destOrd="0" presId="urn:microsoft.com/office/officeart/2005/8/layout/pyramid2"/>
    <dgm:cxn modelId="{07FFDF05-E57E-4025-86BF-2F45F7A111CE}" type="presParOf" srcId="{454EAA6B-4214-481B-BE54-4277E87F5283}" destId="{9431FE4E-D3A1-40B5-8750-CF7599C8E579}" srcOrd="9" destOrd="0" presId="urn:microsoft.com/office/officeart/2005/8/layout/pyramid2"/>
    <dgm:cxn modelId="{F06E3E23-B077-44DD-B03C-0ADDDE6F06DA}" type="presParOf" srcId="{454EAA6B-4214-481B-BE54-4277E87F5283}" destId="{7F6A26B4-1962-46D9-B619-BF134D7EF19F}" srcOrd="10" destOrd="0" presId="urn:microsoft.com/office/officeart/2005/8/layout/pyramid2"/>
    <dgm:cxn modelId="{EF419187-0F51-4BBF-AEF9-224A2AFDA7C4}" type="presParOf" srcId="{454EAA6B-4214-481B-BE54-4277E87F5283}" destId="{96D59603-7CD5-4FB0-85AF-8125939ACA24}" srcOrd="11" destOrd="0" presId="urn:microsoft.com/office/officeart/2005/8/layout/pyramid2"/>
    <dgm:cxn modelId="{5EBE611D-AD10-4E19-95B4-E1CE318D05C0}" type="presParOf" srcId="{454EAA6B-4214-481B-BE54-4277E87F5283}" destId="{D4559868-B9EA-4BB6-B748-88C0AC199367}" srcOrd="12" destOrd="0" presId="urn:microsoft.com/office/officeart/2005/8/layout/pyramid2"/>
    <dgm:cxn modelId="{4920EC82-33B7-47FF-8E98-8D8F662CD7B7}" type="presParOf" srcId="{454EAA6B-4214-481B-BE54-4277E87F5283}" destId="{9AED6429-B366-4B5C-B162-27C87A6BC3D3}" srcOrd="13" destOrd="0" presId="urn:microsoft.com/office/officeart/2005/8/layout/pyramid2"/>
    <dgm:cxn modelId="{C1CA69D4-A6FD-49B0-9138-7BF592849BB6}" type="presParOf" srcId="{454EAA6B-4214-481B-BE54-4277E87F5283}" destId="{12ABCA0F-A949-4389-9114-A483331B2C5C}" srcOrd="14" destOrd="0" presId="urn:microsoft.com/office/officeart/2005/8/layout/pyramid2"/>
    <dgm:cxn modelId="{9D7AC2B5-1558-4F3D-B890-188436BD81DA}" type="presParOf" srcId="{454EAA6B-4214-481B-BE54-4277E87F5283}" destId="{F45EED98-7AD2-414C-9399-60B6BC4F4A90}" srcOrd="1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72622C1-3276-4EE6-BEA0-71E98F255C0F}" type="doc">
      <dgm:prSet loTypeId="urn:microsoft.com/office/officeart/2005/8/layout/list1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EB86C333-73EA-4998-BACC-4CB698A2A917}">
      <dgm:prSet phldrT="[Текст]"/>
      <dgm:spPr/>
      <dgm:t>
        <a:bodyPr/>
        <a:lstStyle/>
        <a:p>
          <a:pPr algn="ctr"/>
          <a:r>
            <a:rPr lang="ru-RU" dirty="0"/>
            <a:t>Заключено </a:t>
          </a:r>
          <a:r>
            <a:rPr lang="ru-RU" dirty="0" smtClean="0"/>
            <a:t>148 договоров</a:t>
          </a:r>
          <a:endParaRPr lang="ru-RU" dirty="0"/>
        </a:p>
      </dgm:t>
    </dgm:pt>
    <dgm:pt modelId="{1D2CBC80-645E-468D-8DA2-8905BC87E739}" type="parTrans" cxnId="{F54D3271-4ABB-4AAB-80EB-DC388D265D80}">
      <dgm:prSet/>
      <dgm:spPr/>
      <dgm:t>
        <a:bodyPr/>
        <a:lstStyle/>
        <a:p>
          <a:endParaRPr lang="ru-RU"/>
        </a:p>
      </dgm:t>
    </dgm:pt>
    <dgm:pt modelId="{EF9EC667-DF7F-4147-AACF-5708D39B3426}" type="sibTrans" cxnId="{F54D3271-4ABB-4AAB-80EB-DC388D265D80}">
      <dgm:prSet/>
      <dgm:spPr/>
      <dgm:t>
        <a:bodyPr/>
        <a:lstStyle/>
        <a:p>
          <a:endParaRPr lang="ru-RU"/>
        </a:p>
      </dgm:t>
    </dgm:pt>
    <dgm:pt modelId="{EAA34664-252D-4FAF-A7FD-DC27A8DD581A}">
      <dgm:prSet phldrT="[Текст]"/>
      <dgm:spPr/>
      <dgm:t>
        <a:bodyPr/>
        <a:lstStyle/>
        <a:p>
          <a:pPr algn="ctr"/>
          <a:r>
            <a:rPr lang="ru-RU" dirty="0"/>
            <a:t>На сумму </a:t>
          </a:r>
          <a:r>
            <a:rPr lang="ru-RU" dirty="0" smtClean="0"/>
            <a:t>12774,30 тыс.руб</a:t>
          </a:r>
          <a:r>
            <a:rPr lang="ru-RU" dirty="0"/>
            <a:t>.</a:t>
          </a:r>
        </a:p>
      </dgm:t>
    </dgm:pt>
    <dgm:pt modelId="{D6E30749-E485-4C63-8A7C-F5DDE64506DE}" type="parTrans" cxnId="{B43831BA-CA15-4D1C-BDF6-46A2A0E1A82C}">
      <dgm:prSet/>
      <dgm:spPr/>
      <dgm:t>
        <a:bodyPr/>
        <a:lstStyle/>
        <a:p>
          <a:endParaRPr lang="ru-RU"/>
        </a:p>
      </dgm:t>
    </dgm:pt>
    <dgm:pt modelId="{E33DBB23-FA78-4C31-BDDD-26CFFC4040F2}" type="sibTrans" cxnId="{B43831BA-CA15-4D1C-BDF6-46A2A0E1A82C}">
      <dgm:prSet/>
      <dgm:spPr/>
      <dgm:t>
        <a:bodyPr/>
        <a:lstStyle/>
        <a:p>
          <a:endParaRPr lang="ru-RU"/>
        </a:p>
      </dgm:t>
    </dgm:pt>
    <dgm:pt modelId="{EE49C0EC-6F44-462C-BBC3-038D07C8ADA2}">
      <dgm:prSet phldrT="[Текст]"/>
      <dgm:spPr/>
      <dgm:t>
        <a:bodyPr/>
        <a:lstStyle/>
        <a:p>
          <a:pPr algn="ctr"/>
          <a:r>
            <a:rPr lang="ru-RU" dirty="0"/>
            <a:t>Проведено </a:t>
          </a:r>
          <a:r>
            <a:rPr lang="ru-RU" dirty="0" smtClean="0"/>
            <a:t>9 аукционов </a:t>
          </a:r>
          <a:r>
            <a:rPr lang="ru-RU" dirty="0"/>
            <a:t>в электронной форме</a:t>
          </a:r>
        </a:p>
      </dgm:t>
    </dgm:pt>
    <dgm:pt modelId="{9EDD86DA-C4B3-46CF-9ACC-80756CA1AD6C}" type="parTrans" cxnId="{95718F7B-A009-47D2-BD57-D69A6FA45240}">
      <dgm:prSet/>
      <dgm:spPr/>
      <dgm:t>
        <a:bodyPr/>
        <a:lstStyle/>
        <a:p>
          <a:endParaRPr lang="ru-RU"/>
        </a:p>
      </dgm:t>
    </dgm:pt>
    <dgm:pt modelId="{30E1123E-4EE0-43DD-9834-03A2B139F799}" type="sibTrans" cxnId="{95718F7B-A009-47D2-BD57-D69A6FA45240}">
      <dgm:prSet/>
      <dgm:spPr/>
      <dgm:t>
        <a:bodyPr/>
        <a:lstStyle/>
        <a:p>
          <a:endParaRPr lang="ru-RU"/>
        </a:p>
      </dgm:t>
    </dgm:pt>
    <dgm:pt modelId="{0C714ED0-F47A-4966-AA1E-B544693E40D0}" type="pres">
      <dgm:prSet presAssocID="{A72622C1-3276-4EE6-BEA0-71E98F255C0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2B56A7-7E1D-4CF2-968F-B2425CD234D0}" type="pres">
      <dgm:prSet presAssocID="{EB86C333-73EA-4998-BACC-4CB698A2A917}" presName="parentLin" presStyleCnt="0"/>
      <dgm:spPr/>
    </dgm:pt>
    <dgm:pt modelId="{C6C6A605-ED90-41AA-A8F4-0E8D96BC754E}" type="pres">
      <dgm:prSet presAssocID="{EB86C333-73EA-4998-BACC-4CB698A2A91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F438FB5-0791-4D67-916D-60102C7C1591}" type="pres">
      <dgm:prSet presAssocID="{EB86C333-73EA-4998-BACC-4CB698A2A917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2EA421-3D82-4189-B0E1-9138D2DA22BE}" type="pres">
      <dgm:prSet presAssocID="{EB86C333-73EA-4998-BACC-4CB698A2A917}" presName="negativeSpace" presStyleCnt="0"/>
      <dgm:spPr/>
    </dgm:pt>
    <dgm:pt modelId="{3C1AEB14-8DAC-49F7-8AC9-5FB6F7F4E312}" type="pres">
      <dgm:prSet presAssocID="{EB86C333-73EA-4998-BACC-4CB698A2A917}" presName="childText" presStyleLbl="conFgAcc1" presStyleIdx="0" presStyleCnt="3">
        <dgm:presLayoutVars>
          <dgm:bulletEnabled val="1"/>
        </dgm:presLayoutVars>
      </dgm:prSet>
      <dgm:spPr/>
    </dgm:pt>
    <dgm:pt modelId="{464CE64A-178C-4C03-8678-0E9162CB14E6}" type="pres">
      <dgm:prSet presAssocID="{EF9EC667-DF7F-4147-AACF-5708D39B3426}" presName="spaceBetweenRectangles" presStyleCnt="0"/>
      <dgm:spPr/>
    </dgm:pt>
    <dgm:pt modelId="{0485C0C7-6E27-4F06-A085-7D14AEE2FFE1}" type="pres">
      <dgm:prSet presAssocID="{EAA34664-252D-4FAF-A7FD-DC27A8DD581A}" presName="parentLin" presStyleCnt="0"/>
      <dgm:spPr/>
    </dgm:pt>
    <dgm:pt modelId="{D2F3C22B-CD1F-49B7-93C1-17C326B8EE94}" type="pres">
      <dgm:prSet presAssocID="{EAA34664-252D-4FAF-A7FD-DC27A8DD581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3F1E3C8-8BC1-43A9-99E7-FFC8F21696A2}" type="pres">
      <dgm:prSet presAssocID="{EAA34664-252D-4FAF-A7FD-DC27A8DD581A}" presName="parentText" presStyleLbl="node1" presStyleIdx="1" presStyleCnt="3" custScaleX="1390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2065FD-C7DD-4F91-AD19-B104C00EA3BE}" type="pres">
      <dgm:prSet presAssocID="{EAA34664-252D-4FAF-A7FD-DC27A8DD581A}" presName="negativeSpace" presStyleCnt="0"/>
      <dgm:spPr/>
    </dgm:pt>
    <dgm:pt modelId="{FB7DCC55-3163-45E7-9C3C-3D477A77033B}" type="pres">
      <dgm:prSet presAssocID="{EAA34664-252D-4FAF-A7FD-DC27A8DD581A}" presName="childText" presStyleLbl="conFgAcc1" presStyleIdx="1" presStyleCnt="3">
        <dgm:presLayoutVars>
          <dgm:bulletEnabled val="1"/>
        </dgm:presLayoutVars>
      </dgm:prSet>
      <dgm:spPr/>
    </dgm:pt>
    <dgm:pt modelId="{3F05BE2A-E252-4059-B822-8B938D634DE0}" type="pres">
      <dgm:prSet presAssocID="{E33DBB23-FA78-4C31-BDDD-26CFFC4040F2}" presName="spaceBetweenRectangles" presStyleCnt="0"/>
      <dgm:spPr/>
    </dgm:pt>
    <dgm:pt modelId="{1CA2AF49-01C7-49A3-A64C-A3456703994C}" type="pres">
      <dgm:prSet presAssocID="{EE49C0EC-6F44-462C-BBC3-038D07C8ADA2}" presName="parentLin" presStyleCnt="0"/>
      <dgm:spPr/>
    </dgm:pt>
    <dgm:pt modelId="{1BF1BD7B-7C17-4EE0-A6E3-3AEAF81DD7D9}" type="pres">
      <dgm:prSet presAssocID="{EE49C0EC-6F44-462C-BBC3-038D07C8ADA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07A98B6-74F5-4B9C-B4E3-830696ADB5C9}" type="pres">
      <dgm:prSet presAssocID="{EE49C0EC-6F44-462C-BBC3-038D07C8ADA2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E8D058-F21B-45EE-8D65-3FBB2E402106}" type="pres">
      <dgm:prSet presAssocID="{EE49C0EC-6F44-462C-BBC3-038D07C8ADA2}" presName="negativeSpace" presStyleCnt="0"/>
      <dgm:spPr/>
    </dgm:pt>
    <dgm:pt modelId="{69A9BEA2-D704-4CCB-9AFE-0A669D27C863}" type="pres">
      <dgm:prSet presAssocID="{EE49C0EC-6F44-462C-BBC3-038D07C8ADA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818B1D4-42D4-4DD0-AEBB-6D3856F0069C}" type="presOf" srcId="{EAA34664-252D-4FAF-A7FD-DC27A8DD581A}" destId="{D2F3C22B-CD1F-49B7-93C1-17C326B8EE94}" srcOrd="0" destOrd="0" presId="urn:microsoft.com/office/officeart/2005/8/layout/list1"/>
    <dgm:cxn modelId="{C1D012CE-BC61-48DA-95BB-1466C960BD44}" type="presOf" srcId="{EE49C0EC-6F44-462C-BBC3-038D07C8ADA2}" destId="{1BF1BD7B-7C17-4EE0-A6E3-3AEAF81DD7D9}" srcOrd="0" destOrd="0" presId="urn:microsoft.com/office/officeart/2005/8/layout/list1"/>
    <dgm:cxn modelId="{B43831BA-CA15-4D1C-BDF6-46A2A0E1A82C}" srcId="{A72622C1-3276-4EE6-BEA0-71E98F255C0F}" destId="{EAA34664-252D-4FAF-A7FD-DC27A8DD581A}" srcOrd="1" destOrd="0" parTransId="{D6E30749-E485-4C63-8A7C-F5DDE64506DE}" sibTransId="{E33DBB23-FA78-4C31-BDDD-26CFFC4040F2}"/>
    <dgm:cxn modelId="{0A7B58F5-5398-4D6B-98AB-D35E9377E2BD}" type="presOf" srcId="{A72622C1-3276-4EE6-BEA0-71E98F255C0F}" destId="{0C714ED0-F47A-4966-AA1E-B544693E40D0}" srcOrd="0" destOrd="0" presId="urn:microsoft.com/office/officeart/2005/8/layout/list1"/>
    <dgm:cxn modelId="{F54D3271-4ABB-4AAB-80EB-DC388D265D80}" srcId="{A72622C1-3276-4EE6-BEA0-71E98F255C0F}" destId="{EB86C333-73EA-4998-BACC-4CB698A2A917}" srcOrd="0" destOrd="0" parTransId="{1D2CBC80-645E-468D-8DA2-8905BC87E739}" sibTransId="{EF9EC667-DF7F-4147-AACF-5708D39B3426}"/>
    <dgm:cxn modelId="{B0ABD5C5-4E56-4805-A246-25A6AC3E5C9D}" type="presOf" srcId="{EB86C333-73EA-4998-BACC-4CB698A2A917}" destId="{BF438FB5-0791-4D67-916D-60102C7C1591}" srcOrd="1" destOrd="0" presId="urn:microsoft.com/office/officeart/2005/8/layout/list1"/>
    <dgm:cxn modelId="{95718F7B-A009-47D2-BD57-D69A6FA45240}" srcId="{A72622C1-3276-4EE6-BEA0-71E98F255C0F}" destId="{EE49C0EC-6F44-462C-BBC3-038D07C8ADA2}" srcOrd="2" destOrd="0" parTransId="{9EDD86DA-C4B3-46CF-9ACC-80756CA1AD6C}" sibTransId="{30E1123E-4EE0-43DD-9834-03A2B139F799}"/>
    <dgm:cxn modelId="{7709A71D-4BE0-4A2A-B63D-7DE73BAA37CE}" type="presOf" srcId="{EE49C0EC-6F44-462C-BBC3-038D07C8ADA2}" destId="{F07A98B6-74F5-4B9C-B4E3-830696ADB5C9}" srcOrd="1" destOrd="0" presId="urn:microsoft.com/office/officeart/2005/8/layout/list1"/>
    <dgm:cxn modelId="{2E362959-7A09-4305-B722-3356BF5CF168}" type="presOf" srcId="{EB86C333-73EA-4998-BACC-4CB698A2A917}" destId="{C6C6A605-ED90-41AA-A8F4-0E8D96BC754E}" srcOrd="0" destOrd="0" presId="urn:microsoft.com/office/officeart/2005/8/layout/list1"/>
    <dgm:cxn modelId="{93D64613-69D2-4B56-B5D6-64801E1136B6}" type="presOf" srcId="{EAA34664-252D-4FAF-A7FD-DC27A8DD581A}" destId="{E3F1E3C8-8BC1-43A9-99E7-FFC8F21696A2}" srcOrd="1" destOrd="0" presId="urn:microsoft.com/office/officeart/2005/8/layout/list1"/>
    <dgm:cxn modelId="{3245C23E-2F2F-4F4A-8857-7EBC9ED8088A}" type="presParOf" srcId="{0C714ED0-F47A-4966-AA1E-B544693E40D0}" destId="{F12B56A7-7E1D-4CF2-968F-B2425CD234D0}" srcOrd="0" destOrd="0" presId="urn:microsoft.com/office/officeart/2005/8/layout/list1"/>
    <dgm:cxn modelId="{A78C43FC-E45E-473B-93F4-804A98DEE7AB}" type="presParOf" srcId="{F12B56A7-7E1D-4CF2-968F-B2425CD234D0}" destId="{C6C6A605-ED90-41AA-A8F4-0E8D96BC754E}" srcOrd="0" destOrd="0" presId="urn:microsoft.com/office/officeart/2005/8/layout/list1"/>
    <dgm:cxn modelId="{8F68D86A-5A76-4496-BBAF-F8AC90D1975F}" type="presParOf" srcId="{F12B56A7-7E1D-4CF2-968F-B2425CD234D0}" destId="{BF438FB5-0791-4D67-916D-60102C7C1591}" srcOrd="1" destOrd="0" presId="urn:microsoft.com/office/officeart/2005/8/layout/list1"/>
    <dgm:cxn modelId="{3FE0ECFA-9C6F-425C-9883-FA977D3A3119}" type="presParOf" srcId="{0C714ED0-F47A-4966-AA1E-B544693E40D0}" destId="{5E2EA421-3D82-4189-B0E1-9138D2DA22BE}" srcOrd="1" destOrd="0" presId="urn:microsoft.com/office/officeart/2005/8/layout/list1"/>
    <dgm:cxn modelId="{4042F707-8056-4ADB-8863-9CB3639784D5}" type="presParOf" srcId="{0C714ED0-F47A-4966-AA1E-B544693E40D0}" destId="{3C1AEB14-8DAC-49F7-8AC9-5FB6F7F4E312}" srcOrd="2" destOrd="0" presId="urn:microsoft.com/office/officeart/2005/8/layout/list1"/>
    <dgm:cxn modelId="{B93593F6-3DC5-49AA-8C53-3248814EFC0E}" type="presParOf" srcId="{0C714ED0-F47A-4966-AA1E-B544693E40D0}" destId="{464CE64A-178C-4C03-8678-0E9162CB14E6}" srcOrd="3" destOrd="0" presId="urn:microsoft.com/office/officeart/2005/8/layout/list1"/>
    <dgm:cxn modelId="{1FDD4150-3BB4-43BC-87C7-A1FDF7314247}" type="presParOf" srcId="{0C714ED0-F47A-4966-AA1E-B544693E40D0}" destId="{0485C0C7-6E27-4F06-A085-7D14AEE2FFE1}" srcOrd="4" destOrd="0" presId="urn:microsoft.com/office/officeart/2005/8/layout/list1"/>
    <dgm:cxn modelId="{08E99668-1424-4A04-B17B-B1ECD027A541}" type="presParOf" srcId="{0485C0C7-6E27-4F06-A085-7D14AEE2FFE1}" destId="{D2F3C22B-CD1F-49B7-93C1-17C326B8EE94}" srcOrd="0" destOrd="0" presId="urn:microsoft.com/office/officeart/2005/8/layout/list1"/>
    <dgm:cxn modelId="{E26B51C6-A18A-455B-8520-3F1640838D4D}" type="presParOf" srcId="{0485C0C7-6E27-4F06-A085-7D14AEE2FFE1}" destId="{E3F1E3C8-8BC1-43A9-99E7-FFC8F21696A2}" srcOrd="1" destOrd="0" presId="urn:microsoft.com/office/officeart/2005/8/layout/list1"/>
    <dgm:cxn modelId="{E4C5A9EE-E652-43E4-96E5-2E42C729BA3E}" type="presParOf" srcId="{0C714ED0-F47A-4966-AA1E-B544693E40D0}" destId="{382065FD-C7DD-4F91-AD19-B104C00EA3BE}" srcOrd="5" destOrd="0" presId="urn:microsoft.com/office/officeart/2005/8/layout/list1"/>
    <dgm:cxn modelId="{1C56F6A4-DB20-45C1-A50D-54A3F6C7664A}" type="presParOf" srcId="{0C714ED0-F47A-4966-AA1E-B544693E40D0}" destId="{FB7DCC55-3163-45E7-9C3C-3D477A77033B}" srcOrd="6" destOrd="0" presId="urn:microsoft.com/office/officeart/2005/8/layout/list1"/>
    <dgm:cxn modelId="{71F420CD-A3D0-4052-9FA4-3AB91342CBEC}" type="presParOf" srcId="{0C714ED0-F47A-4966-AA1E-B544693E40D0}" destId="{3F05BE2A-E252-4059-B822-8B938D634DE0}" srcOrd="7" destOrd="0" presId="urn:microsoft.com/office/officeart/2005/8/layout/list1"/>
    <dgm:cxn modelId="{7FA10FD8-860C-4E0F-A87F-CAF3454FFEA1}" type="presParOf" srcId="{0C714ED0-F47A-4966-AA1E-B544693E40D0}" destId="{1CA2AF49-01C7-49A3-A64C-A3456703994C}" srcOrd="8" destOrd="0" presId="urn:microsoft.com/office/officeart/2005/8/layout/list1"/>
    <dgm:cxn modelId="{F73064E0-3B43-4697-8EFE-7A17C44E69B3}" type="presParOf" srcId="{1CA2AF49-01C7-49A3-A64C-A3456703994C}" destId="{1BF1BD7B-7C17-4EE0-A6E3-3AEAF81DD7D9}" srcOrd="0" destOrd="0" presId="urn:microsoft.com/office/officeart/2005/8/layout/list1"/>
    <dgm:cxn modelId="{98FC9970-87DE-4B71-B805-3DBD6DC016FA}" type="presParOf" srcId="{1CA2AF49-01C7-49A3-A64C-A3456703994C}" destId="{F07A98B6-74F5-4B9C-B4E3-830696ADB5C9}" srcOrd="1" destOrd="0" presId="urn:microsoft.com/office/officeart/2005/8/layout/list1"/>
    <dgm:cxn modelId="{72495D5A-2892-49DE-886A-3E78BC0DDF4B}" type="presParOf" srcId="{0C714ED0-F47A-4966-AA1E-B544693E40D0}" destId="{BFE8D058-F21B-45EE-8D65-3FBB2E402106}" srcOrd="9" destOrd="0" presId="urn:microsoft.com/office/officeart/2005/8/layout/list1"/>
    <dgm:cxn modelId="{67C432E6-F2C5-4B2A-86DA-45DC5B62BFED}" type="presParOf" srcId="{0C714ED0-F47A-4966-AA1E-B544693E40D0}" destId="{69A9BEA2-D704-4CCB-9AFE-0A669D27C86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460E2D6-CD60-43E6-AD45-3EF971752303}" type="doc">
      <dgm:prSet loTypeId="urn:microsoft.com/office/officeart/2005/8/layout/equation2" loCatId="relationship" qsTypeId="urn:microsoft.com/office/officeart/2005/8/quickstyle/simple1#4" qsCatId="simple" csTypeId="urn:microsoft.com/office/officeart/2005/8/colors/colorful3" csCatId="colorful" phldr="1"/>
      <dgm:spPr/>
    </dgm:pt>
    <dgm:pt modelId="{5B62989C-9B1F-401D-BAC5-DC9221FD4981}">
      <dgm:prSet phldrT="[Текст]"/>
      <dgm:spPr/>
      <dgm:t>
        <a:bodyPr/>
        <a:lstStyle/>
        <a:p>
          <a:r>
            <a:rPr lang="ru-RU" b="1" dirty="0" smtClean="0"/>
            <a:t>7 </a:t>
          </a:r>
          <a:r>
            <a:rPr lang="ru-RU" b="1" dirty="0"/>
            <a:t>ЮЛ</a:t>
          </a:r>
        </a:p>
      </dgm:t>
    </dgm:pt>
    <dgm:pt modelId="{F5F3E756-256D-4D9A-8A34-604419DF8B05}" type="parTrans" cxnId="{77F03B07-CEB9-49AC-B599-7726D9BDDF8D}">
      <dgm:prSet/>
      <dgm:spPr/>
      <dgm:t>
        <a:bodyPr/>
        <a:lstStyle/>
        <a:p>
          <a:endParaRPr lang="ru-RU"/>
        </a:p>
      </dgm:t>
    </dgm:pt>
    <dgm:pt modelId="{22713C58-2D64-441D-9D36-BD72DB4E4D54}" type="sibTrans" cxnId="{77F03B07-CEB9-49AC-B599-7726D9BDDF8D}">
      <dgm:prSet/>
      <dgm:spPr/>
      <dgm:t>
        <a:bodyPr/>
        <a:lstStyle/>
        <a:p>
          <a:endParaRPr lang="ru-RU" dirty="0"/>
        </a:p>
      </dgm:t>
    </dgm:pt>
    <dgm:pt modelId="{65CF2565-C8FC-450D-A114-E4993BCBEBD0}">
      <dgm:prSet phldrT="[Текст]"/>
      <dgm:spPr/>
      <dgm:t>
        <a:bodyPr/>
        <a:lstStyle/>
        <a:p>
          <a:r>
            <a:rPr lang="ru-RU" b="1" dirty="0" smtClean="0"/>
            <a:t>2 ИП</a:t>
          </a:r>
        </a:p>
      </dgm:t>
    </dgm:pt>
    <dgm:pt modelId="{478B5A3F-D604-473B-B6A0-E551B24F9AF6}" type="parTrans" cxnId="{86DA31FE-0D57-422F-8D05-20F2143D6859}">
      <dgm:prSet/>
      <dgm:spPr/>
      <dgm:t>
        <a:bodyPr/>
        <a:lstStyle/>
        <a:p>
          <a:endParaRPr lang="ru-RU"/>
        </a:p>
      </dgm:t>
    </dgm:pt>
    <dgm:pt modelId="{6BF9D880-6CBB-4DC0-BAF0-16016F007DAC}" type="sibTrans" cxnId="{86DA31FE-0D57-422F-8D05-20F2143D6859}">
      <dgm:prSet/>
      <dgm:spPr/>
      <dgm:t>
        <a:bodyPr/>
        <a:lstStyle/>
        <a:p>
          <a:endParaRPr lang="ru-RU" dirty="0"/>
        </a:p>
      </dgm:t>
    </dgm:pt>
    <dgm:pt modelId="{75F7FFB4-B8AE-4C42-B089-13AC916F00A9}">
      <dgm:prSet phldrT="[Текст]"/>
      <dgm:spPr/>
      <dgm:t>
        <a:bodyPr/>
        <a:lstStyle/>
        <a:p>
          <a:r>
            <a:rPr lang="ru-RU" b="1" dirty="0" smtClean="0"/>
            <a:t>9 договоров аренды</a:t>
          </a:r>
          <a:endParaRPr lang="ru-RU" b="1" dirty="0"/>
        </a:p>
      </dgm:t>
    </dgm:pt>
    <dgm:pt modelId="{63705F9C-F012-4AA9-9995-A285A2271C6A}" type="parTrans" cxnId="{27462C6A-D5EC-4BF0-81DE-A334366C3B84}">
      <dgm:prSet/>
      <dgm:spPr/>
      <dgm:t>
        <a:bodyPr/>
        <a:lstStyle/>
        <a:p>
          <a:endParaRPr lang="ru-RU"/>
        </a:p>
      </dgm:t>
    </dgm:pt>
    <dgm:pt modelId="{1EF9BB34-6A35-4054-BC34-FBCDF8E5EE2E}" type="sibTrans" cxnId="{27462C6A-D5EC-4BF0-81DE-A334366C3B84}">
      <dgm:prSet/>
      <dgm:spPr/>
      <dgm:t>
        <a:bodyPr/>
        <a:lstStyle/>
        <a:p>
          <a:endParaRPr lang="ru-RU"/>
        </a:p>
      </dgm:t>
    </dgm:pt>
    <dgm:pt modelId="{81171417-C9FA-41BF-BD8C-F576B1760C3D}" type="pres">
      <dgm:prSet presAssocID="{8460E2D6-CD60-43E6-AD45-3EF971752303}" presName="Name0" presStyleCnt="0">
        <dgm:presLayoutVars>
          <dgm:dir/>
          <dgm:resizeHandles val="exact"/>
        </dgm:presLayoutVars>
      </dgm:prSet>
      <dgm:spPr/>
    </dgm:pt>
    <dgm:pt modelId="{C7DB0E47-670F-41B2-A36C-9D24993A1278}" type="pres">
      <dgm:prSet presAssocID="{8460E2D6-CD60-43E6-AD45-3EF971752303}" presName="vNodes" presStyleCnt="0"/>
      <dgm:spPr/>
    </dgm:pt>
    <dgm:pt modelId="{29CE3714-6731-4BD4-9EBE-A921A68FF24E}" type="pres">
      <dgm:prSet presAssocID="{5B62989C-9B1F-401D-BAC5-DC9221FD4981}" presName="node" presStyleLbl="node1" presStyleIdx="0" presStyleCnt="3" custScaleX="152798" custLinFactX="-4071" custLinFactY="153244" custLinFactNeighborX="-100000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50AF6F-28A1-4FE9-AFC4-02DD727C9440}" type="pres">
      <dgm:prSet presAssocID="{22713C58-2D64-441D-9D36-BD72DB4E4D54}" presName="spacerT" presStyleCnt="0"/>
      <dgm:spPr/>
    </dgm:pt>
    <dgm:pt modelId="{960C2EA5-5D2F-430A-8615-53F55E465BA0}" type="pres">
      <dgm:prSet presAssocID="{22713C58-2D64-441D-9D36-BD72DB4E4D54}" presName="sibTrans" presStyleLbl="sibTrans2D1" presStyleIdx="0" presStyleCnt="2"/>
      <dgm:spPr/>
      <dgm:t>
        <a:bodyPr/>
        <a:lstStyle/>
        <a:p>
          <a:endParaRPr lang="ru-RU"/>
        </a:p>
      </dgm:t>
    </dgm:pt>
    <dgm:pt modelId="{75A2F4E4-933E-43A0-9FBD-CE47B809B285}" type="pres">
      <dgm:prSet presAssocID="{22713C58-2D64-441D-9D36-BD72DB4E4D54}" presName="spacerB" presStyleCnt="0"/>
      <dgm:spPr/>
    </dgm:pt>
    <dgm:pt modelId="{A3EB08CF-45B3-4E4A-AD26-9E2B41C0A416}" type="pres">
      <dgm:prSet presAssocID="{65CF2565-C8FC-450D-A114-E4993BCBEBD0}" presName="node" presStyleLbl="node1" presStyleIdx="1" presStyleCnt="3" custScaleX="184734" custLinFactNeighborX="87586" custLinFactNeighborY="-585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5F050B-4CB2-42FB-B6C8-38C6857B8D1B}" type="pres">
      <dgm:prSet presAssocID="{8460E2D6-CD60-43E6-AD45-3EF971752303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C5D3D952-BB7D-4760-9840-1BAF6BC4B338}" type="pres">
      <dgm:prSet presAssocID="{8460E2D6-CD60-43E6-AD45-3EF971752303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3D9E6A62-B425-4F69-AF70-25F06F25D4B9}" type="pres">
      <dgm:prSet presAssocID="{8460E2D6-CD60-43E6-AD45-3EF971752303}" presName="lastNode" presStyleLbl="node1" presStyleIdx="2" presStyleCnt="3" custScaleX="87296" custScaleY="81044" custLinFactX="-92578" custLinFactNeighborX="-100000" custLinFactNeighborY="-20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E65C2D-41E5-4843-841D-C2608F38866D}" type="presOf" srcId="{75F7FFB4-B8AE-4C42-B089-13AC916F00A9}" destId="{3D9E6A62-B425-4F69-AF70-25F06F25D4B9}" srcOrd="0" destOrd="0" presId="urn:microsoft.com/office/officeart/2005/8/layout/equation2"/>
    <dgm:cxn modelId="{86DA31FE-0D57-422F-8D05-20F2143D6859}" srcId="{8460E2D6-CD60-43E6-AD45-3EF971752303}" destId="{65CF2565-C8FC-450D-A114-E4993BCBEBD0}" srcOrd="1" destOrd="0" parTransId="{478B5A3F-D604-473B-B6A0-E551B24F9AF6}" sibTransId="{6BF9D880-6CBB-4DC0-BAF0-16016F007DAC}"/>
    <dgm:cxn modelId="{9D6C1249-2483-40FE-9317-3E9A9B2D1631}" type="presOf" srcId="{8460E2D6-CD60-43E6-AD45-3EF971752303}" destId="{81171417-C9FA-41BF-BD8C-F576B1760C3D}" srcOrd="0" destOrd="0" presId="urn:microsoft.com/office/officeart/2005/8/layout/equation2"/>
    <dgm:cxn modelId="{5FD07823-CE0B-4E64-89A5-C01B20E9C671}" type="presOf" srcId="{5B62989C-9B1F-401D-BAC5-DC9221FD4981}" destId="{29CE3714-6731-4BD4-9EBE-A921A68FF24E}" srcOrd="0" destOrd="0" presId="urn:microsoft.com/office/officeart/2005/8/layout/equation2"/>
    <dgm:cxn modelId="{2C65AB28-B529-4303-B92F-628767657508}" type="presOf" srcId="{6BF9D880-6CBB-4DC0-BAF0-16016F007DAC}" destId="{C5D3D952-BB7D-4760-9840-1BAF6BC4B338}" srcOrd="1" destOrd="0" presId="urn:microsoft.com/office/officeart/2005/8/layout/equation2"/>
    <dgm:cxn modelId="{27462C6A-D5EC-4BF0-81DE-A334366C3B84}" srcId="{8460E2D6-CD60-43E6-AD45-3EF971752303}" destId="{75F7FFB4-B8AE-4C42-B089-13AC916F00A9}" srcOrd="2" destOrd="0" parTransId="{63705F9C-F012-4AA9-9995-A285A2271C6A}" sibTransId="{1EF9BB34-6A35-4054-BC34-FBCDF8E5EE2E}"/>
    <dgm:cxn modelId="{77F03B07-CEB9-49AC-B599-7726D9BDDF8D}" srcId="{8460E2D6-CD60-43E6-AD45-3EF971752303}" destId="{5B62989C-9B1F-401D-BAC5-DC9221FD4981}" srcOrd="0" destOrd="0" parTransId="{F5F3E756-256D-4D9A-8A34-604419DF8B05}" sibTransId="{22713C58-2D64-441D-9D36-BD72DB4E4D54}"/>
    <dgm:cxn modelId="{1F4BF334-7069-4613-B9E1-4F672E07E9F6}" type="presOf" srcId="{65CF2565-C8FC-450D-A114-E4993BCBEBD0}" destId="{A3EB08CF-45B3-4E4A-AD26-9E2B41C0A416}" srcOrd="0" destOrd="0" presId="urn:microsoft.com/office/officeart/2005/8/layout/equation2"/>
    <dgm:cxn modelId="{4C81F2F3-E0B9-4122-8FEE-A7002C21481B}" type="presOf" srcId="{6BF9D880-6CBB-4DC0-BAF0-16016F007DAC}" destId="{875F050B-4CB2-42FB-B6C8-38C6857B8D1B}" srcOrd="0" destOrd="0" presId="urn:microsoft.com/office/officeart/2005/8/layout/equation2"/>
    <dgm:cxn modelId="{B249F57B-33EB-40FA-90F4-90481FDC46EA}" type="presOf" srcId="{22713C58-2D64-441D-9D36-BD72DB4E4D54}" destId="{960C2EA5-5D2F-430A-8615-53F55E465BA0}" srcOrd="0" destOrd="0" presId="urn:microsoft.com/office/officeart/2005/8/layout/equation2"/>
    <dgm:cxn modelId="{F3F1649F-CE77-49C6-B314-DC0C12DCBD7E}" type="presParOf" srcId="{81171417-C9FA-41BF-BD8C-F576B1760C3D}" destId="{C7DB0E47-670F-41B2-A36C-9D24993A1278}" srcOrd="0" destOrd="0" presId="urn:microsoft.com/office/officeart/2005/8/layout/equation2"/>
    <dgm:cxn modelId="{47EF2695-9A97-49C1-AB35-5A3687A721D6}" type="presParOf" srcId="{C7DB0E47-670F-41B2-A36C-9D24993A1278}" destId="{29CE3714-6731-4BD4-9EBE-A921A68FF24E}" srcOrd="0" destOrd="0" presId="urn:microsoft.com/office/officeart/2005/8/layout/equation2"/>
    <dgm:cxn modelId="{B7934BD5-1407-4A6C-9C61-5533FD34533A}" type="presParOf" srcId="{C7DB0E47-670F-41B2-A36C-9D24993A1278}" destId="{0750AF6F-28A1-4FE9-AFC4-02DD727C9440}" srcOrd="1" destOrd="0" presId="urn:microsoft.com/office/officeart/2005/8/layout/equation2"/>
    <dgm:cxn modelId="{8FBDB769-0944-4238-850E-CF4CFA436D8E}" type="presParOf" srcId="{C7DB0E47-670F-41B2-A36C-9D24993A1278}" destId="{960C2EA5-5D2F-430A-8615-53F55E465BA0}" srcOrd="2" destOrd="0" presId="urn:microsoft.com/office/officeart/2005/8/layout/equation2"/>
    <dgm:cxn modelId="{9130606B-FDBA-4272-B47B-3ADF96D99EC0}" type="presParOf" srcId="{C7DB0E47-670F-41B2-A36C-9D24993A1278}" destId="{75A2F4E4-933E-43A0-9FBD-CE47B809B285}" srcOrd="3" destOrd="0" presId="urn:microsoft.com/office/officeart/2005/8/layout/equation2"/>
    <dgm:cxn modelId="{17F6EF48-4920-4D1F-829C-4B43164C7A26}" type="presParOf" srcId="{C7DB0E47-670F-41B2-A36C-9D24993A1278}" destId="{A3EB08CF-45B3-4E4A-AD26-9E2B41C0A416}" srcOrd="4" destOrd="0" presId="urn:microsoft.com/office/officeart/2005/8/layout/equation2"/>
    <dgm:cxn modelId="{397883B1-56FC-4CC0-B480-CD581DB664B5}" type="presParOf" srcId="{81171417-C9FA-41BF-BD8C-F576B1760C3D}" destId="{875F050B-4CB2-42FB-B6C8-38C6857B8D1B}" srcOrd="1" destOrd="0" presId="urn:microsoft.com/office/officeart/2005/8/layout/equation2"/>
    <dgm:cxn modelId="{CBF3EEF4-BD09-4160-ADB3-F2C60BFD3840}" type="presParOf" srcId="{875F050B-4CB2-42FB-B6C8-38C6857B8D1B}" destId="{C5D3D952-BB7D-4760-9840-1BAF6BC4B338}" srcOrd="0" destOrd="0" presId="urn:microsoft.com/office/officeart/2005/8/layout/equation2"/>
    <dgm:cxn modelId="{44ED38B6-03DA-486A-89AF-CD0347E8D33F}" type="presParOf" srcId="{81171417-C9FA-41BF-BD8C-F576B1760C3D}" destId="{3D9E6A62-B425-4F69-AF70-25F06F25D4B9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0.19231</cdr:x>
      <cdr:y>0.65406</cdr:y>
    </cdr:from>
    <cdr:to>
      <cdr:x>0.35641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71570" y="192882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0.21795</cdr:x>
      <cdr:y>0.32432</cdr:y>
    </cdr:from>
    <cdr:to>
      <cdr:x>0.26923</cdr:x>
      <cdr:y>0.45946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14446" y="857256"/>
          <a:ext cx="285752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dirty="0">
              <a:solidFill>
                <a:srgbClr val="002060"/>
              </a:solidFill>
            </a:rPr>
            <a:t>1</a:t>
          </a:r>
        </a:p>
      </cdr:txBody>
    </cdr:sp>
  </cdr:relSizeAnchor>
  <cdr:relSizeAnchor xmlns:cdr="http://schemas.openxmlformats.org/drawingml/2006/chartDrawing">
    <cdr:from>
      <cdr:x>0.41026</cdr:x>
      <cdr:y>0.10811</cdr:y>
    </cdr:from>
    <cdr:to>
      <cdr:x>0.46154</cdr:x>
      <cdr:y>0.21081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286016" y="285752"/>
          <a:ext cx="285752" cy="271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002060"/>
              </a:solidFill>
            </a:rPr>
            <a:t>7</a:t>
          </a:r>
        </a:p>
      </cdr:txBody>
    </cdr:sp>
  </cdr:relSizeAnchor>
  <cdr:relSizeAnchor xmlns:cdr="http://schemas.openxmlformats.org/drawingml/2006/chartDrawing">
    <cdr:from>
      <cdr:x>0.79487</cdr:x>
      <cdr:y>0.32432</cdr:y>
    </cdr:from>
    <cdr:to>
      <cdr:x>0.84615</cdr:x>
      <cdr:y>0.48649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429156" y="857256"/>
          <a:ext cx="28575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rgbClr val="002060"/>
              </a:solidFill>
            </a:rPr>
            <a:t>1</a:t>
          </a:r>
          <a:endParaRPr lang="ru-RU" sz="1100" b="1" dirty="0">
            <a:solidFill>
              <a:srgbClr val="00206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0.33784</cdr:x>
      <cdr:y>0.41432</cdr:y>
    </cdr:from>
    <cdr:to>
      <cdr:x>0.41892</cdr:x>
      <cdr:y>0.5064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785950" y="1285884"/>
          <a:ext cx="428620" cy="285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chemeClr val="accent4">
                  <a:lumMod val="75000"/>
                </a:schemeClr>
              </a:solidFill>
            </a:rPr>
            <a:t>2</a:t>
          </a:r>
          <a:endParaRPr lang="ru-RU" sz="1800" dirty="0">
            <a:solidFill>
              <a:schemeClr val="accent4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0.41892</cdr:x>
      <cdr:y>0.46036</cdr:y>
    </cdr:from>
    <cdr:to>
      <cdr:x>0.59189</cdr:x>
      <cdr:y>0.75499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14578" y="142876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0.39189</cdr:x>
      <cdr:y>0.36829</cdr:y>
    </cdr:from>
    <cdr:to>
      <cdr:x>0.43244</cdr:x>
      <cdr:y>0.5064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071702" y="1143008"/>
          <a:ext cx="21431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rgbClr val="0070C0"/>
              </a:solidFill>
            </a:rPr>
            <a:t>3</a:t>
          </a:r>
          <a:endParaRPr lang="ru-RU" sz="1800" dirty="0">
            <a:solidFill>
              <a:srgbClr val="0070C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F38A5FB-3C93-4C55-A74D-86CD7781A6C7}" type="datetimeFigureOut">
              <a:rPr lang="ru-RU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0B7662F-614A-4F85-AA8C-69EB94D2D0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809BE0-1A56-4DEC-A589-7477ED86DFB0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904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7CC2B-50B1-459A-839C-330BC9B9D13B}" type="slidenum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904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7CC2B-50B1-459A-839C-330BC9B9D13B}" type="slidenum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904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7CC2B-50B1-459A-839C-330BC9B9D13B}" type="slidenum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904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7CC2B-50B1-459A-839C-330BC9B9D13B}" type="slidenum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904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7CC2B-50B1-459A-839C-330BC9B9D13B}" type="slidenum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904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7CC2B-50B1-459A-839C-330BC9B9D13B}" type="slidenum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98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853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FF1ACB-8D17-4379-AB4B-926619838BA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98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853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FF1ACB-8D17-4379-AB4B-926619838BA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62490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9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007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5B687B-1159-45CC-95F4-89827C982ADF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9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007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5B687B-1159-45CC-95F4-89827C982ADF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809BE0-1A56-4DEC-A589-7477ED86DFB0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9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007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5B687B-1159-45CC-95F4-89827C982ADF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1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0275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04A788-A2CF-4949-9DF4-D4B7C720CFB8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96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F189FC-5DEC-4305-8DD9-6B7B0D0F2089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75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32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44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6B1807-EFE4-4A94-B31A-1244BD05029D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85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32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44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6B1807-EFE4-4A94-B31A-1244BD05029D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86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32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44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6B1807-EFE4-4A94-B31A-1244BD05029D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87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37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FCAF76-6014-4DB2-A65F-1C0F776FFD5F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91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01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A0C4AD-3961-49A7-846D-A059CC1BAC4F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92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01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A0C4AD-3961-49A7-846D-A059CC1BAC4F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93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ACC5F5-E6E8-4654-B224-15E44DD94BC5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96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853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28B83B-8891-4696-B77A-6CF5DEF8297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ACC5F5-E6E8-4654-B224-15E44DD94BC5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97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ACC5F5-E6E8-4654-B224-15E44DD94BC5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98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ACC5F5-E6E8-4654-B224-15E44DD94BC5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99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ACC5F5-E6E8-4654-B224-15E44DD94BC5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100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96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F189FC-5DEC-4305-8DD9-6B7B0D0F2089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101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96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F189FC-5DEC-4305-8DD9-6B7B0D0F2089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102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ACC5F5-E6E8-4654-B224-15E44DD94BC5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103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ACC5F5-E6E8-4654-B224-15E44DD94BC5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104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218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ACC5F5-E6E8-4654-B224-15E44DD94BC5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105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809BE0-1A56-4DEC-A589-7477ED86DFB0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112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853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28B83B-8891-4696-B77A-6CF5DEF8297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41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140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B7E020-B20E-4D9C-A2B4-2192A870FB9A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113</a:t>
            </a:fld>
            <a:endParaRPr lang="ru-RU" alt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78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884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260D87-EBBC-474D-A4D8-95670D234559}" type="slidenum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904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7CC2B-50B1-459A-839C-330BC9B9D13B}" type="slidenum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904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7CC2B-50B1-459A-839C-330BC9B9D13B}" type="slidenum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904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7CC2B-50B1-459A-839C-330BC9B9D13B}" type="slidenum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904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7CC2B-50B1-459A-839C-330BC9B9D13B}" type="slidenum">
              <a:rPr lang="ru-RU">
                <a:solidFill>
                  <a:prstClr val="black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926D42-F849-4385-B3A4-2E7D650AA716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4831F0-2287-48FD-AB16-9F90437F98A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2EC3D6-8101-4548-A214-390FFD79977E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8BCF20-BB3C-43FC-8342-17441A2CCFC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1D195C-7C6C-4BD8-831B-72BB00D4CB7D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416386-9C9A-4104-AA67-65FE9BEF55C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8E0B6B-4EC1-4593-A358-C51187C9C64E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064B62-ECF7-4BBC-A708-93B1B1F527D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CE7AC6-CD04-4055-B498-3470EABCE12E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B421C212-7EEE-4F75-86C0-67B062D54DB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B1B44D-3FA7-4EF4-B15E-34E15E0D97DB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23E4A1-087D-4698-B118-826960D6D8A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934187-CA84-49C5-B84F-BD2194D42038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C75A77-D67A-4D39-A751-67284791F65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1CAB71-7D73-4BBF-9B93-03449474CFDC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8E5732-B7E0-432F-B4BA-53D298916F0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44844-7F0D-48E0-BBA9-35492687F49C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C7D38D-1EE7-41BF-B6EF-D4D467D61B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E16CDB-07EE-4201-8D1C-9A61F8E34240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6560AD-AE41-440B-A7EE-ADE57BC5091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44B461-417B-4A3D-B2CE-4F1963628B8C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089A2-027E-47B5-AE29-90C1649030C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A1882D8E-F6C4-4C22-992E-0A5AA0609A23}" type="datetimeFigureOut">
              <a:rPr lang="ru-RU" smtClean="0"/>
              <a:pPr>
                <a:defRPr/>
              </a:pPr>
              <a:t>03.03.2026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25422013-CE92-42D8-95EF-9C79D1A2531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2.jpeg"/><Relationship Id="rId5" Type="http://schemas.openxmlformats.org/officeDocument/2006/relationships/image" Target="../media/image441.jpeg"/><Relationship Id="rId4" Type="http://schemas.openxmlformats.org/officeDocument/2006/relationships/image" Target="../media/image6.pn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6.jpeg"/><Relationship Id="rId13" Type="http://schemas.openxmlformats.org/officeDocument/2006/relationships/image" Target="../media/image450.jpeg"/><Relationship Id="rId3" Type="http://schemas.openxmlformats.org/officeDocument/2006/relationships/image" Target="../media/image4.jpeg"/><Relationship Id="rId7" Type="http://schemas.openxmlformats.org/officeDocument/2006/relationships/image" Target="../media/image445.jpeg"/><Relationship Id="rId12" Type="http://schemas.openxmlformats.org/officeDocument/2006/relationships/image" Target="../media/image44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4.jpeg"/><Relationship Id="rId11" Type="http://schemas.openxmlformats.org/officeDocument/2006/relationships/image" Target="../media/image38.jpeg"/><Relationship Id="rId5" Type="http://schemas.openxmlformats.org/officeDocument/2006/relationships/image" Target="../media/image443.jpeg"/><Relationship Id="rId10" Type="http://schemas.openxmlformats.org/officeDocument/2006/relationships/image" Target="../media/image448.jpeg"/><Relationship Id="rId4" Type="http://schemas.openxmlformats.org/officeDocument/2006/relationships/image" Target="../media/image6.png"/><Relationship Id="rId9" Type="http://schemas.openxmlformats.org/officeDocument/2006/relationships/image" Target="../media/image447.jpe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4.jpeg"/><Relationship Id="rId3" Type="http://schemas.openxmlformats.org/officeDocument/2006/relationships/image" Target="../media/image4.jpeg"/><Relationship Id="rId7" Type="http://schemas.openxmlformats.org/officeDocument/2006/relationships/image" Target="../media/image45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2.jpeg"/><Relationship Id="rId5" Type="http://schemas.openxmlformats.org/officeDocument/2006/relationships/image" Target="../media/image451.jpeg"/><Relationship Id="rId4" Type="http://schemas.openxmlformats.org/officeDocument/2006/relationships/image" Target="../media/image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6.jpeg"/><Relationship Id="rId5" Type="http://schemas.openxmlformats.org/officeDocument/2006/relationships/image" Target="../media/image455.jpeg"/><Relationship Id="rId4" Type="http://schemas.openxmlformats.org/officeDocument/2006/relationships/image" Target="../media/image6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0.jpeg"/><Relationship Id="rId3" Type="http://schemas.openxmlformats.org/officeDocument/2006/relationships/image" Target="../media/image4.jpeg"/><Relationship Id="rId7" Type="http://schemas.openxmlformats.org/officeDocument/2006/relationships/image" Target="../media/image45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8.jpeg"/><Relationship Id="rId5" Type="http://schemas.openxmlformats.org/officeDocument/2006/relationships/image" Target="../media/image457.png"/><Relationship Id="rId4" Type="http://schemas.openxmlformats.org/officeDocument/2006/relationships/image" Target="../media/image6.png"/><Relationship Id="rId9" Type="http://schemas.openxmlformats.org/officeDocument/2006/relationships/image" Target="../media/image461.jpe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5.jpeg"/><Relationship Id="rId3" Type="http://schemas.openxmlformats.org/officeDocument/2006/relationships/image" Target="../media/image4.jpeg"/><Relationship Id="rId7" Type="http://schemas.openxmlformats.org/officeDocument/2006/relationships/image" Target="../media/image46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3.jpeg"/><Relationship Id="rId5" Type="http://schemas.openxmlformats.org/officeDocument/2006/relationships/image" Target="../media/image462.jpeg"/><Relationship Id="rId10" Type="http://schemas.openxmlformats.org/officeDocument/2006/relationships/image" Target="../media/image467.jpeg"/><Relationship Id="rId4" Type="http://schemas.openxmlformats.org/officeDocument/2006/relationships/image" Target="../media/image6.png"/><Relationship Id="rId9" Type="http://schemas.openxmlformats.org/officeDocument/2006/relationships/image" Target="../media/image466.jpe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2.jpeg"/><Relationship Id="rId3" Type="http://schemas.openxmlformats.org/officeDocument/2006/relationships/image" Target="../media/image6.png"/><Relationship Id="rId7" Type="http://schemas.openxmlformats.org/officeDocument/2006/relationships/image" Target="../media/image47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0.jpeg"/><Relationship Id="rId5" Type="http://schemas.openxmlformats.org/officeDocument/2006/relationships/image" Target="../media/image469.png"/><Relationship Id="rId4" Type="http://schemas.openxmlformats.org/officeDocument/2006/relationships/image" Target="../media/image468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7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5.jpeg"/><Relationship Id="rId5" Type="http://schemas.openxmlformats.org/officeDocument/2006/relationships/image" Target="../media/image474.jpeg"/><Relationship Id="rId4" Type="http://schemas.openxmlformats.org/officeDocument/2006/relationships/image" Target="../media/image473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6.pn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10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6.pn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pn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9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image" Target="../media/image50.jpeg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4.jpeg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diagramLayout" Target="../diagrams/layout6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4.xml"/><Relationship Id="rId12" Type="http://schemas.openxmlformats.org/officeDocument/2006/relationships/diagramData" Target="../diagrams/data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diagramColors" Target="../diagrams/colors5.xml"/><Relationship Id="rId5" Type="http://schemas.openxmlformats.org/officeDocument/2006/relationships/diagramLayout" Target="../diagrams/layout4.xml"/><Relationship Id="rId15" Type="http://schemas.openxmlformats.org/officeDocument/2006/relationships/diagramColors" Target="../diagrams/colors6.xml"/><Relationship Id="rId10" Type="http://schemas.openxmlformats.org/officeDocument/2006/relationships/diagramQuickStyle" Target="../diagrams/quickStyle5.xml"/><Relationship Id="rId4" Type="http://schemas.openxmlformats.org/officeDocument/2006/relationships/diagramData" Target="../diagrams/data4.xml"/><Relationship Id="rId9" Type="http://schemas.openxmlformats.org/officeDocument/2006/relationships/diagramLayout" Target="../diagrams/layout5.xml"/><Relationship Id="rId1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60.jpeg"/><Relationship Id="rId7" Type="http://schemas.openxmlformats.org/officeDocument/2006/relationships/diagramColors" Target="../diagrams/colors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9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61.jpeg"/><Relationship Id="rId9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image" Target="../media/image65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13" Type="http://schemas.openxmlformats.org/officeDocument/2006/relationships/image" Target="../media/image72.jpeg"/><Relationship Id="rId3" Type="http://schemas.openxmlformats.org/officeDocument/2006/relationships/image" Target="../media/image66.jpeg"/><Relationship Id="rId7" Type="http://schemas.openxmlformats.org/officeDocument/2006/relationships/diagramQuickStyle" Target="../diagrams/quickStyle10.xml"/><Relationship Id="rId12" Type="http://schemas.openxmlformats.org/officeDocument/2006/relationships/image" Target="../media/image7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0.xml"/><Relationship Id="rId11" Type="http://schemas.openxmlformats.org/officeDocument/2006/relationships/image" Target="../media/image70.jpeg"/><Relationship Id="rId5" Type="http://schemas.openxmlformats.org/officeDocument/2006/relationships/diagramData" Target="../diagrams/data10.xml"/><Relationship Id="rId10" Type="http://schemas.openxmlformats.org/officeDocument/2006/relationships/image" Target="../media/image69.jpeg"/><Relationship Id="rId4" Type="http://schemas.openxmlformats.org/officeDocument/2006/relationships/image" Target="../media/image6.png"/><Relationship Id="rId9" Type="http://schemas.openxmlformats.org/officeDocument/2006/relationships/image" Target="../media/image68.jpeg"/><Relationship Id="rId14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13" Type="http://schemas.openxmlformats.org/officeDocument/2006/relationships/image" Target="../media/image78.jpeg"/><Relationship Id="rId3" Type="http://schemas.openxmlformats.org/officeDocument/2006/relationships/image" Target="../media/image66.jpeg"/><Relationship Id="rId7" Type="http://schemas.openxmlformats.org/officeDocument/2006/relationships/diagramQuickStyle" Target="../diagrams/quickStyle11.xml"/><Relationship Id="rId12" Type="http://schemas.openxmlformats.org/officeDocument/2006/relationships/image" Target="../media/image7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1.xml"/><Relationship Id="rId11" Type="http://schemas.openxmlformats.org/officeDocument/2006/relationships/image" Target="../media/image76.jpeg"/><Relationship Id="rId5" Type="http://schemas.openxmlformats.org/officeDocument/2006/relationships/diagramData" Target="../diagrams/data11.xml"/><Relationship Id="rId10" Type="http://schemas.openxmlformats.org/officeDocument/2006/relationships/image" Target="../media/image75.jpeg"/><Relationship Id="rId4" Type="http://schemas.openxmlformats.org/officeDocument/2006/relationships/image" Target="../media/image6.png"/><Relationship Id="rId9" Type="http://schemas.openxmlformats.org/officeDocument/2006/relationships/image" Target="../media/image7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2.xml"/><Relationship Id="rId13" Type="http://schemas.openxmlformats.org/officeDocument/2006/relationships/image" Target="../media/image83.jpeg"/><Relationship Id="rId3" Type="http://schemas.openxmlformats.org/officeDocument/2006/relationships/image" Target="../media/image66.jpeg"/><Relationship Id="rId7" Type="http://schemas.openxmlformats.org/officeDocument/2006/relationships/diagramQuickStyle" Target="../diagrams/quickStyle12.xml"/><Relationship Id="rId12" Type="http://schemas.openxmlformats.org/officeDocument/2006/relationships/image" Target="../media/image8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2.xml"/><Relationship Id="rId11" Type="http://schemas.openxmlformats.org/officeDocument/2006/relationships/image" Target="../media/image81.jpeg"/><Relationship Id="rId5" Type="http://schemas.openxmlformats.org/officeDocument/2006/relationships/diagramData" Target="../diagrams/data12.xml"/><Relationship Id="rId10" Type="http://schemas.openxmlformats.org/officeDocument/2006/relationships/image" Target="../media/image80.jpeg"/><Relationship Id="rId4" Type="http://schemas.openxmlformats.org/officeDocument/2006/relationships/image" Target="../media/image6.png"/><Relationship Id="rId9" Type="http://schemas.openxmlformats.org/officeDocument/2006/relationships/image" Target="../media/image79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6.png"/><Relationship Id="rId7" Type="http://schemas.openxmlformats.org/officeDocument/2006/relationships/image" Target="../media/image8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6.png"/><Relationship Id="rId7" Type="http://schemas.openxmlformats.org/officeDocument/2006/relationships/image" Target="../media/image9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Relationship Id="rId9" Type="http://schemas.openxmlformats.org/officeDocument/2006/relationships/image" Target="../media/image95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6.png"/><Relationship Id="rId7" Type="http://schemas.openxmlformats.org/officeDocument/2006/relationships/image" Target="../media/image99.jpeg"/><Relationship Id="rId12" Type="http://schemas.openxmlformats.org/officeDocument/2006/relationships/image" Target="../media/image10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11" Type="http://schemas.openxmlformats.org/officeDocument/2006/relationships/image" Target="../media/image103.jpeg"/><Relationship Id="rId5" Type="http://schemas.openxmlformats.org/officeDocument/2006/relationships/image" Target="../media/image97.jpeg"/><Relationship Id="rId10" Type="http://schemas.openxmlformats.org/officeDocument/2006/relationships/image" Target="../media/image102.jpeg"/><Relationship Id="rId4" Type="http://schemas.openxmlformats.org/officeDocument/2006/relationships/image" Target="../media/image96.jpeg"/><Relationship Id="rId9" Type="http://schemas.openxmlformats.org/officeDocument/2006/relationships/image" Target="../media/image101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6.png"/><Relationship Id="rId7" Type="http://schemas.openxmlformats.org/officeDocument/2006/relationships/image" Target="../media/image10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image" Target="../media/image110.jpeg"/><Relationship Id="rId7" Type="http://schemas.openxmlformats.org/officeDocument/2006/relationships/image" Target="../media/image1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7.jpeg"/><Relationship Id="rId5" Type="http://schemas.openxmlformats.org/officeDocument/2006/relationships/image" Target="../media/image112.jpeg"/><Relationship Id="rId10" Type="http://schemas.openxmlformats.org/officeDocument/2006/relationships/image" Target="../media/image116.jpeg"/><Relationship Id="rId4" Type="http://schemas.openxmlformats.org/officeDocument/2006/relationships/image" Target="../media/image111.jpeg"/><Relationship Id="rId9" Type="http://schemas.openxmlformats.org/officeDocument/2006/relationships/image" Target="../media/image115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13" Type="http://schemas.openxmlformats.org/officeDocument/2006/relationships/image" Target="../media/image127.jpeg"/><Relationship Id="rId3" Type="http://schemas.openxmlformats.org/officeDocument/2006/relationships/image" Target="../media/image118.jpeg"/><Relationship Id="rId7" Type="http://schemas.openxmlformats.org/officeDocument/2006/relationships/image" Target="../media/image121.jpeg"/><Relationship Id="rId12" Type="http://schemas.openxmlformats.org/officeDocument/2006/relationships/image" Target="../media/image1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jpeg"/><Relationship Id="rId11" Type="http://schemas.openxmlformats.org/officeDocument/2006/relationships/image" Target="../media/image125.png"/><Relationship Id="rId5" Type="http://schemas.openxmlformats.org/officeDocument/2006/relationships/image" Target="../media/image119.jpeg"/><Relationship Id="rId10" Type="http://schemas.openxmlformats.org/officeDocument/2006/relationships/image" Target="../media/image124.jpeg"/><Relationship Id="rId4" Type="http://schemas.openxmlformats.org/officeDocument/2006/relationships/image" Target="../media/image6.png"/><Relationship Id="rId9" Type="http://schemas.openxmlformats.org/officeDocument/2006/relationships/image" Target="../media/image123.jpeg"/><Relationship Id="rId14" Type="http://schemas.openxmlformats.org/officeDocument/2006/relationships/image" Target="../media/image12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jpe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jpeg"/><Relationship Id="rId3" Type="http://schemas.openxmlformats.org/officeDocument/2006/relationships/image" Target="../media/image4.jpeg"/><Relationship Id="rId7" Type="http://schemas.openxmlformats.org/officeDocument/2006/relationships/image" Target="../media/image1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image" Target="../media/image133.jpeg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jpeg"/><Relationship Id="rId3" Type="http://schemas.openxmlformats.org/officeDocument/2006/relationships/image" Target="../media/image4.jpeg"/><Relationship Id="rId7" Type="http://schemas.openxmlformats.org/officeDocument/2006/relationships/image" Target="../media/image13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jpeg"/><Relationship Id="rId11" Type="http://schemas.openxmlformats.org/officeDocument/2006/relationships/image" Target="../media/image143.jpeg"/><Relationship Id="rId5" Type="http://schemas.openxmlformats.org/officeDocument/2006/relationships/image" Target="../media/image137.jpeg"/><Relationship Id="rId10" Type="http://schemas.openxmlformats.org/officeDocument/2006/relationships/image" Target="../media/image142.jpeg"/><Relationship Id="rId4" Type="http://schemas.openxmlformats.org/officeDocument/2006/relationships/image" Target="../media/image6.png"/><Relationship Id="rId9" Type="http://schemas.openxmlformats.org/officeDocument/2006/relationships/image" Target="../media/image141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eg"/><Relationship Id="rId13" Type="http://schemas.openxmlformats.org/officeDocument/2006/relationships/image" Target="../media/image152.jpeg"/><Relationship Id="rId3" Type="http://schemas.openxmlformats.org/officeDocument/2006/relationships/image" Target="../media/image4.jpeg"/><Relationship Id="rId7" Type="http://schemas.openxmlformats.org/officeDocument/2006/relationships/image" Target="../media/image146.jpeg"/><Relationship Id="rId12" Type="http://schemas.openxmlformats.org/officeDocument/2006/relationships/image" Target="../media/image15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jpeg"/><Relationship Id="rId11" Type="http://schemas.openxmlformats.org/officeDocument/2006/relationships/image" Target="../media/image150.jpeg"/><Relationship Id="rId5" Type="http://schemas.openxmlformats.org/officeDocument/2006/relationships/image" Target="../media/image144.jpeg"/><Relationship Id="rId10" Type="http://schemas.openxmlformats.org/officeDocument/2006/relationships/image" Target="../media/image149.jpeg"/><Relationship Id="rId4" Type="http://schemas.openxmlformats.org/officeDocument/2006/relationships/image" Target="../media/image6.png"/><Relationship Id="rId9" Type="http://schemas.openxmlformats.org/officeDocument/2006/relationships/image" Target="../media/image148.jpeg"/><Relationship Id="rId14" Type="http://schemas.openxmlformats.org/officeDocument/2006/relationships/image" Target="../media/image153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jpeg"/><Relationship Id="rId3" Type="http://schemas.openxmlformats.org/officeDocument/2006/relationships/image" Target="../media/image6.png"/><Relationship Id="rId7" Type="http://schemas.openxmlformats.org/officeDocument/2006/relationships/image" Target="../media/image15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6.jpeg"/><Relationship Id="rId5" Type="http://schemas.openxmlformats.org/officeDocument/2006/relationships/image" Target="../media/image155.jpeg"/><Relationship Id="rId10" Type="http://schemas.openxmlformats.org/officeDocument/2006/relationships/image" Target="../media/image160.jpeg"/><Relationship Id="rId4" Type="http://schemas.openxmlformats.org/officeDocument/2006/relationships/image" Target="../media/image154.jpeg"/><Relationship Id="rId9" Type="http://schemas.openxmlformats.org/officeDocument/2006/relationships/image" Target="../media/image159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jpeg"/><Relationship Id="rId3" Type="http://schemas.openxmlformats.org/officeDocument/2006/relationships/image" Target="../media/image4.jpeg"/><Relationship Id="rId7" Type="http://schemas.openxmlformats.org/officeDocument/2006/relationships/image" Target="../media/image16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jpeg"/><Relationship Id="rId11" Type="http://schemas.openxmlformats.org/officeDocument/2006/relationships/image" Target="../media/image167.jpeg"/><Relationship Id="rId5" Type="http://schemas.openxmlformats.org/officeDocument/2006/relationships/image" Target="../media/image161.jpeg"/><Relationship Id="rId10" Type="http://schemas.openxmlformats.org/officeDocument/2006/relationships/image" Target="../media/image166.jpeg"/><Relationship Id="rId4" Type="http://schemas.openxmlformats.org/officeDocument/2006/relationships/image" Target="../media/image6.png"/><Relationship Id="rId9" Type="http://schemas.openxmlformats.org/officeDocument/2006/relationships/image" Target="../media/image165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jpeg"/><Relationship Id="rId3" Type="http://schemas.openxmlformats.org/officeDocument/2006/relationships/image" Target="../media/image4.jpeg"/><Relationship Id="rId7" Type="http://schemas.openxmlformats.org/officeDocument/2006/relationships/image" Target="../media/image17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jpeg"/><Relationship Id="rId5" Type="http://schemas.openxmlformats.org/officeDocument/2006/relationships/image" Target="../media/image168.jpeg"/><Relationship Id="rId4" Type="http://schemas.openxmlformats.org/officeDocument/2006/relationships/image" Target="../media/image6.png"/><Relationship Id="rId9" Type="http://schemas.openxmlformats.org/officeDocument/2006/relationships/image" Target="../media/image172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jpeg"/><Relationship Id="rId3" Type="http://schemas.openxmlformats.org/officeDocument/2006/relationships/image" Target="../media/image4.jpeg"/><Relationship Id="rId7" Type="http://schemas.openxmlformats.org/officeDocument/2006/relationships/image" Target="../media/image17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4.jpeg"/><Relationship Id="rId5" Type="http://schemas.openxmlformats.org/officeDocument/2006/relationships/image" Target="../media/image173.jpeg"/><Relationship Id="rId4" Type="http://schemas.openxmlformats.org/officeDocument/2006/relationships/image" Target="../media/image6.png"/><Relationship Id="rId9" Type="http://schemas.openxmlformats.org/officeDocument/2006/relationships/image" Target="../media/image177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jpeg"/><Relationship Id="rId3" Type="http://schemas.openxmlformats.org/officeDocument/2006/relationships/image" Target="../media/image4.jpeg"/><Relationship Id="rId7" Type="http://schemas.openxmlformats.org/officeDocument/2006/relationships/image" Target="../media/image18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9.jpeg"/><Relationship Id="rId5" Type="http://schemas.openxmlformats.org/officeDocument/2006/relationships/image" Target="../media/image178.jpeg"/><Relationship Id="rId4" Type="http://schemas.openxmlformats.org/officeDocument/2006/relationships/image" Target="../media/image6.png"/><Relationship Id="rId9" Type="http://schemas.openxmlformats.org/officeDocument/2006/relationships/image" Target="../media/image182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jpeg"/><Relationship Id="rId3" Type="http://schemas.openxmlformats.org/officeDocument/2006/relationships/image" Target="../media/image4.jpeg"/><Relationship Id="rId7" Type="http://schemas.openxmlformats.org/officeDocument/2006/relationships/image" Target="../media/image18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jpeg"/><Relationship Id="rId5" Type="http://schemas.openxmlformats.org/officeDocument/2006/relationships/image" Target="../media/image183.jpeg"/><Relationship Id="rId4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jpeg"/><Relationship Id="rId3" Type="http://schemas.openxmlformats.org/officeDocument/2006/relationships/image" Target="../media/image4.jpeg"/><Relationship Id="rId7" Type="http://schemas.openxmlformats.org/officeDocument/2006/relationships/image" Target="../media/image18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8.jpeg"/><Relationship Id="rId5" Type="http://schemas.openxmlformats.org/officeDocument/2006/relationships/image" Target="../media/image18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1.jpeg"/><Relationship Id="rId4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jpeg"/><Relationship Id="rId3" Type="http://schemas.openxmlformats.org/officeDocument/2006/relationships/image" Target="../media/image4.jpeg"/><Relationship Id="rId7" Type="http://schemas.openxmlformats.org/officeDocument/2006/relationships/image" Target="../media/image19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3.jpeg"/><Relationship Id="rId5" Type="http://schemas.openxmlformats.org/officeDocument/2006/relationships/image" Target="../media/image192.jpeg"/><Relationship Id="rId10" Type="http://schemas.openxmlformats.org/officeDocument/2006/relationships/image" Target="../media/image197.jpeg"/><Relationship Id="rId4" Type="http://schemas.openxmlformats.org/officeDocument/2006/relationships/image" Target="../media/image6.png"/><Relationship Id="rId9" Type="http://schemas.openxmlformats.org/officeDocument/2006/relationships/image" Target="../media/image196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jpeg"/><Relationship Id="rId3" Type="http://schemas.openxmlformats.org/officeDocument/2006/relationships/image" Target="../media/image4.jpeg"/><Relationship Id="rId7" Type="http://schemas.openxmlformats.org/officeDocument/2006/relationships/image" Target="../media/image20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9.jpeg"/><Relationship Id="rId5" Type="http://schemas.openxmlformats.org/officeDocument/2006/relationships/image" Target="../media/image198.jpeg"/><Relationship Id="rId4" Type="http://schemas.openxmlformats.org/officeDocument/2006/relationships/image" Target="../media/image6.png"/><Relationship Id="rId9" Type="http://schemas.openxmlformats.org/officeDocument/2006/relationships/image" Target="../media/image202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jpeg"/><Relationship Id="rId3" Type="http://schemas.openxmlformats.org/officeDocument/2006/relationships/image" Target="../media/image4.jpeg"/><Relationship Id="rId7" Type="http://schemas.openxmlformats.org/officeDocument/2006/relationships/image" Target="../media/image20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4.jpeg"/><Relationship Id="rId5" Type="http://schemas.openxmlformats.org/officeDocument/2006/relationships/image" Target="../media/image203.jpeg"/><Relationship Id="rId4" Type="http://schemas.openxmlformats.org/officeDocument/2006/relationships/image" Target="../media/image6.png"/><Relationship Id="rId9" Type="http://schemas.openxmlformats.org/officeDocument/2006/relationships/image" Target="../media/image20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0.jpeg"/><Relationship Id="rId5" Type="http://schemas.openxmlformats.org/officeDocument/2006/relationships/image" Target="../media/image209.jpeg"/><Relationship Id="rId4" Type="http://schemas.openxmlformats.org/officeDocument/2006/relationships/image" Target="../media/image20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3.jpeg"/><Relationship Id="rId5" Type="http://schemas.openxmlformats.org/officeDocument/2006/relationships/image" Target="../media/image212.jpeg"/><Relationship Id="rId4" Type="http://schemas.openxmlformats.org/officeDocument/2006/relationships/image" Target="../media/image211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jpeg"/><Relationship Id="rId3" Type="http://schemas.openxmlformats.org/officeDocument/2006/relationships/image" Target="../media/image6.png"/><Relationship Id="rId7" Type="http://schemas.openxmlformats.org/officeDocument/2006/relationships/image" Target="../media/image2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6.jpeg"/><Relationship Id="rId5" Type="http://schemas.openxmlformats.org/officeDocument/2006/relationships/image" Target="../media/image215.jpeg"/><Relationship Id="rId4" Type="http://schemas.openxmlformats.org/officeDocument/2006/relationships/image" Target="../media/image214.jpeg"/><Relationship Id="rId9" Type="http://schemas.openxmlformats.org/officeDocument/2006/relationships/image" Target="../media/image21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2.jpeg"/><Relationship Id="rId5" Type="http://schemas.openxmlformats.org/officeDocument/2006/relationships/image" Target="../media/image221.jpeg"/><Relationship Id="rId4" Type="http://schemas.openxmlformats.org/officeDocument/2006/relationships/image" Target="../media/image22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6.jpeg"/><Relationship Id="rId5" Type="http://schemas.openxmlformats.org/officeDocument/2006/relationships/image" Target="../media/image225.jpeg"/><Relationship Id="rId4" Type="http://schemas.openxmlformats.org/officeDocument/2006/relationships/image" Target="../media/image22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0.jpeg"/><Relationship Id="rId5" Type="http://schemas.openxmlformats.org/officeDocument/2006/relationships/image" Target="../media/image229.jpeg"/><Relationship Id="rId4" Type="http://schemas.openxmlformats.org/officeDocument/2006/relationships/image" Target="../media/image22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4.jpeg"/><Relationship Id="rId5" Type="http://schemas.openxmlformats.org/officeDocument/2006/relationships/image" Target="../media/image233.jpeg"/><Relationship Id="rId4" Type="http://schemas.openxmlformats.org/officeDocument/2006/relationships/image" Target="../media/image232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jpeg"/><Relationship Id="rId3" Type="http://schemas.openxmlformats.org/officeDocument/2006/relationships/image" Target="../media/image4.jpeg"/><Relationship Id="rId7" Type="http://schemas.openxmlformats.org/officeDocument/2006/relationships/image" Target="../media/image23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7.jpeg"/><Relationship Id="rId11" Type="http://schemas.openxmlformats.org/officeDocument/2006/relationships/image" Target="../media/image242.jpeg"/><Relationship Id="rId5" Type="http://schemas.openxmlformats.org/officeDocument/2006/relationships/image" Target="../media/image236.jpeg"/><Relationship Id="rId10" Type="http://schemas.openxmlformats.org/officeDocument/2006/relationships/image" Target="../media/image241.jpeg"/><Relationship Id="rId4" Type="http://schemas.openxmlformats.org/officeDocument/2006/relationships/image" Target="../media/image6.png"/><Relationship Id="rId9" Type="http://schemas.openxmlformats.org/officeDocument/2006/relationships/image" Target="../media/image240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6.jpeg"/><Relationship Id="rId3" Type="http://schemas.openxmlformats.org/officeDocument/2006/relationships/image" Target="../media/image4.jpeg"/><Relationship Id="rId7" Type="http://schemas.openxmlformats.org/officeDocument/2006/relationships/image" Target="../media/image24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4.jpeg"/><Relationship Id="rId5" Type="http://schemas.openxmlformats.org/officeDocument/2006/relationships/image" Target="../media/image243.jpeg"/><Relationship Id="rId10" Type="http://schemas.openxmlformats.org/officeDocument/2006/relationships/image" Target="../media/image248.jpeg"/><Relationship Id="rId4" Type="http://schemas.openxmlformats.org/officeDocument/2006/relationships/image" Target="../media/image6.png"/><Relationship Id="rId9" Type="http://schemas.openxmlformats.org/officeDocument/2006/relationships/image" Target="../media/image247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49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jpeg"/><Relationship Id="rId3" Type="http://schemas.openxmlformats.org/officeDocument/2006/relationships/image" Target="../media/image4.jpeg"/><Relationship Id="rId7" Type="http://schemas.openxmlformats.org/officeDocument/2006/relationships/image" Target="../media/image2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1.png"/><Relationship Id="rId5" Type="http://schemas.openxmlformats.org/officeDocument/2006/relationships/image" Target="../media/image250.png"/><Relationship Id="rId10" Type="http://schemas.openxmlformats.org/officeDocument/2006/relationships/image" Target="../media/image255.jpeg"/><Relationship Id="rId4" Type="http://schemas.openxmlformats.org/officeDocument/2006/relationships/image" Target="../media/image6.png"/><Relationship Id="rId9" Type="http://schemas.openxmlformats.org/officeDocument/2006/relationships/image" Target="../media/image254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jpeg"/><Relationship Id="rId3" Type="http://schemas.openxmlformats.org/officeDocument/2006/relationships/image" Target="../media/image4.jpeg"/><Relationship Id="rId7" Type="http://schemas.openxmlformats.org/officeDocument/2006/relationships/image" Target="../media/image258.jpeg"/><Relationship Id="rId12" Type="http://schemas.openxmlformats.org/officeDocument/2006/relationships/image" Target="../media/image26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7.jpeg"/><Relationship Id="rId11" Type="http://schemas.openxmlformats.org/officeDocument/2006/relationships/image" Target="../media/image262.jpeg"/><Relationship Id="rId5" Type="http://schemas.openxmlformats.org/officeDocument/2006/relationships/image" Target="../media/image256.jpeg"/><Relationship Id="rId10" Type="http://schemas.openxmlformats.org/officeDocument/2006/relationships/image" Target="../media/image261.jpeg"/><Relationship Id="rId4" Type="http://schemas.openxmlformats.org/officeDocument/2006/relationships/image" Target="../media/image6.png"/><Relationship Id="rId9" Type="http://schemas.openxmlformats.org/officeDocument/2006/relationships/image" Target="../media/image260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7.jpeg"/><Relationship Id="rId13" Type="http://schemas.openxmlformats.org/officeDocument/2006/relationships/image" Target="../media/image272.jpeg"/><Relationship Id="rId3" Type="http://schemas.openxmlformats.org/officeDocument/2006/relationships/image" Target="../media/image4.jpeg"/><Relationship Id="rId7" Type="http://schemas.openxmlformats.org/officeDocument/2006/relationships/image" Target="../media/image266.jpeg"/><Relationship Id="rId12" Type="http://schemas.openxmlformats.org/officeDocument/2006/relationships/image" Target="../media/image27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5.jpeg"/><Relationship Id="rId11" Type="http://schemas.openxmlformats.org/officeDocument/2006/relationships/image" Target="../media/image270.png"/><Relationship Id="rId5" Type="http://schemas.openxmlformats.org/officeDocument/2006/relationships/image" Target="../media/image264.jpeg"/><Relationship Id="rId10" Type="http://schemas.openxmlformats.org/officeDocument/2006/relationships/image" Target="../media/image269.jpeg"/><Relationship Id="rId4" Type="http://schemas.openxmlformats.org/officeDocument/2006/relationships/image" Target="../media/image6.png"/><Relationship Id="rId9" Type="http://schemas.openxmlformats.org/officeDocument/2006/relationships/image" Target="../media/image268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jpeg"/><Relationship Id="rId3" Type="http://schemas.openxmlformats.org/officeDocument/2006/relationships/image" Target="../media/image6.png"/><Relationship Id="rId7" Type="http://schemas.openxmlformats.org/officeDocument/2006/relationships/image" Target="../media/image27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5.jpeg"/><Relationship Id="rId11" Type="http://schemas.openxmlformats.org/officeDocument/2006/relationships/image" Target="../media/image280.jpeg"/><Relationship Id="rId5" Type="http://schemas.openxmlformats.org/officeDocument/2006/relationships/image" Target="../media/image274.jpeg"/><Relationship Id="rId10" Type="http://schemas.openxmlformats.org/officeDocument/2006/relationships/image" Target="../media/image279.jpeg"/><Relationship Id="rId4" Type="http://schemas.openxmlformats.org/officeDocument/2006/relationships/image" Target="../media/image273.jpeg"/><Relationship Id="rId9" Type="http://schemas.openxmlformats.org/officeDocument/2006/relationships/image" Target="../media/image278.jpe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5.jpeg"/><Relationship Id="rId3" Type="http://schemas.openxmlformats.org/officeDocument/2006/relationships/image" Target="../media/image6.png"/><Relationship Id="rId7" Type="http://schemas.openxmlformats.org/officeDocument/2006/relationships/image" Target="../media/image28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3.jpeg"/><Relationship Id="rId5" Type="http://schemas.openxmlformats.org/officeDocument/2006/relationships/image" Target="../media/image282.jpeg"/><Relationship Id="rId4" Type="http://schemas.openxmlformats.org/officeDocument/2006/relationships/image" Target="../media/image281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jpeg"/><Relationship Id="rId3" Type="http://schemas.openxmlformats.org/officeDocument/2006/relationships/image" Target="../media/image6.png"/><Relationship Id="rId7" Type="http://schemas.openxmlformats.org/officeDocument/2006/relationships/image" Target="../media/image28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8.jpeg"/><Relationship Id="rId11" Type="http://schemas.openxmlformats.org/officeDocument/2006/relationships/image" Target="../media/image293.jpeg"/><Relationship Id="rId5" Type="http://schemas.openxmlformats.org/officeDocument/2006/relationships/image" Target="../media/image287.jpeg"/><Relationship Id="rId10" Type="http://schemas.openxmlformats.org/officeDocument/2006/relationships/image" Target="../media/image292.jpeg"/><Relationship Id="rId4" Type="http://schemas.openxmlformats.org/officeDocument/2006/relationships/image" Target="../media/image286.jpeg"/><Relationship Id="rId9" Type="http://schemas.openxmlformats.org/officeDocument/2006/relationships/image" Target="../media/image29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6.jpeg"/><Relationship Id="rId5" Type="http://schemas.openxmlformats.org/officeDocument/2006/relationships/image" Target="../media/image295.jpeg"/><Relationship Id="rId4" Type="http://schemas.openxmlformats.org/officeDocument/2006/relationships/image" Target="../media/image294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9.jpeg"/><Relationship Id="rId5" Type="http://schemas.openxmlformats.org/officeDocument/2006/relationships/image" Target="../media/image298.jpeg"/><Relationship Id="rId4" Type="http://schemas.openxmlformats.org/officeDocument/2006/relationships/image" Target="../media/image297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2.jpeg"/><Relationship Id="rId5" Type="http://schemas.openxmlformats.org/officeDocument/2006/relationships/image" Target="../media/image301.jpeg"/><Relationship Id="rId4" Type="http://schemas.openxmlformats.org/officeDocument/2006/relationships/image" Target="../media/image300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5.jpeg"/><Relationship Id="rId5" Type="http://schemas.openxmlformats.org/officeDocument/2006/relationships/image" Target="../media/image304.jpeg"/><Relationship Id="rId4" Type="http://schemas.openxmlformats.org/officeDocument/2006/relationships/image" Target="../media/image303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8.jpeg"/><Relationship Id="rId5" Type="http://schemas.openxmlformats.org/officeDocument/2006/relationships/image" Target="../media/image307.jpeg"/><Relationship Id="rId4" Type="http://schemas.openxmlformats.org/officeDocument/2006/relationships/image" Target="../media/image306.jpe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3.jpeg"/><Relationship Id="rId13" Type="http://schemas.openxmlformats.org/officeDocument/2006/relationships/image" Target="../media/image318.jpeg"/><Relationship Id="rId3" Type="http://schemas.openxmlformats.org/officeDocument/2006/relationships/image" Target="../media/image4.jpeg"/><Relationship Id="rId7" Type="http://schemas.openxmlformats.org/officeDocument/2006/relationships/image" Target="../media/image312.jpeg"/><Relationship Id="rId12" Type="http://schemas.openxmlformats.org/officeDocument/2006/relationships/image" Target="../media/image3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1.jpeg"/><Relationship Id="rId11" Type="http://schemas.openxmlformats.org/officeDocument/2006/relationships/image" Target="../media/image316.jpeg"/><Relationship Id="rId5" Type="http://schemas.openxmlformats.org/officeDocument/2006/relationships/image" Target="../media/image310.jpeg"/><Relationship Id="rId10" Type="http://schemas.openxmlformats.org/officeDocument/2006/relationships/image" Target="../media/image315.jpeg"/><Relationship Id="rId4" Type="http://schemas.openxmlformats.org/officeDocument/2006/relationships/image" Target="../media/image6.png"/><Relationship Id="rId9" Type="http://schemas.openxmlformats.org/officeDocument/2006/relationships/image" Target="../media/image314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1.jpeg"/><Relationship Id="rId5" Type="http://schemas.openxmlformats.org/officeDocument/2006/relationships/image" Target="../media/image320.jpeg"/><Relationship Id="rId4" Type="http://schemas.openxmlformats.org/officeDocument/2006/relationships/image" Target="../media/image319.jpe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7.jpeg"/><Relationship Id="rId3" Type="http://schemas.openxmlformats.org/officeDocument/2006/relationships/image" Target="../media/image6.png"/><Relationship Id="rId7" Type="http://schemas.openxmlformats.org/officeDocument/2006/relationships/image" Target="../media/image3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5.jpeg"/><Relationship Id="rId5" Type="http://schemas.openxmlformats.org/officeDocument/2006/relationships/image" Target="../media/image324.jpeg"/><Relationship Id="rId4" Type="http://schemas.openxmlformats.org/officeDocument/2006/relationships/image" Target="../media/image323.jpeg"/><Relationship Id="rId9" Type="http://schemas.openxmlformats.org/officeDocument/2006/relationships/image" Target="../media/image328.jpe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3.jpeg"/><Relationship Id="rId3" Type="http://schemas.openxmlformats.org/officeDocument/2006/relationships/image" Target="../media/image6.png"/><Relationship Id="rId7" Type="http://schemas.openxmlformats.org/officeDocument/2006/relationships/image" Target="../media/image3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1.jpeg"/><Relationship Id="rId11" Type="http://schemas.openxmlformats.org/officeDocument/2006/relationships/image" Target="../media/image336.jpeg"/><Relationship Id="rId5" Type="http://schemas.openxmlformats.org/officeDocument/2006/relationships/image" Target="../media/image330.jpeg"/><Relationship Id="rId10" Type="http://schemas.openxmlformats.org/officeDocument/2006/relationships/image" Target="../media/image335.jpeg"/><Relationship Id="rId4" Type="http://schemas.openxmlformats.org/officeDocument/2006/relationships/image" Target="../media/image329.jpeg"/><Relationship Id="rId9" Type="http://schemas.openxmlformats.org/officeDocument/2006/relationships/image" Target="../media/image334.jpe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1.jpeg"/><Relationship Id="rId3" Type="http://schemas.openxmlformats.org/officeDocument/2006/relationships/image" Target="../media/image6.png"/><Relationship Id="rId7" Type="http://schemas.openxmlformats.org/officeDocument/2006/relationships/image" Target="../media/image34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9.jpeg"/><Relationship Id="rId5" Type="http://schemas.openxmlformats.org/officeDocument/2006/relationships/image" Target="../media/image338.jpeg"/><Relationship Id="rId4" Type="http://schemas.openxmlformats.org/officeDocument/2006/relationships/image" Target="../media/image33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6.jpeg"/><Relationship Id="rId3" Type="http://schemas.openxmlformats.org/officeDocument/2006/relationships/image" Target="../media/image6.png"/><Relationship Id="rId7" Type="http://schemas.openxmlformats.org/officeDocument/2006/relationships/image" Target="../media/image34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4.jpeg"/><Relationship Id="rId11" Type="http://schemas.openxmlformats.org/officeDocument/2006/relationships/image" Target="../media/image349.jpeg"/><Relationship Id="rId5" Type="http://schemas.openxmlformats.org/officeDocument/2006/relationships/image" Target="../media/image343.jpeg"/><Relationship Id="rId10" Type="http://schemas.openxmlformats.org/officeDocument/2006/relationships/image" Target="../media/image348.jpeg"/><Relationship Id="rId4" Type="http://schemas.openxmlformats.org/officeDocument/2006/relationships/image" Target="../media/image342.jpeg"/><Relationship Id="rId9" Type="http://schemas.openxmlformats.org/officeDocument/2006/relationships/image" Target="../media/image347.jpe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4.jpeg"/><Relationship Id="rId3" Type="http://schemas.openxmlformats.org/officeDocument/2006/relationships/image" Target="../media/image6.png"/><Relationship Id="rId7" Type="http://schemas.openxmlformats.org/officeDocument/2006/relationships/image" Target="../media/image35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2.jpeg"/><Relationship Id="rId5" Type="http://schemas.openxmlformats.org/officeDocument/2006/relationships/image" Target="../media/image351.png"/><Relationship Id="rId4" Type="http://schemas.openxmlformats.org/officeDocument/2006/relationships/image" Target="../media/image350.jpeg"/><Relationship Id="rId9" Type="http://schemas.openxmlformats.org/officeDocument/2006/relationships/image" Target="../media/image355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6.jpeg"/><Relationship Id="rId7" Type="http://schemas.openxmlformats.org/officeDocument/2006/relationships/image" Target="../media/image3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58.jpeg"/><Relationship Id="rId4" Type="http://schemas.openxmlformats.org/officeDocument/2006/relationships/image" Target="../media/image357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6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1.jpeg"/><Relationship Id="rId5" Type="http://schemas.openxmlformats.org/officeDocument/2006/relationships/image" Target="../media/image360.jpeg"/><Relationship Id="rId4" Type="http://schemas.openxmlformats.org/officeDocument/2006/relationships/image" Target="../media/image359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5.jpeg"/><Relationship Id="rId5" Type="http://schemas.openxmlformats.org/officeDocument/2006/relationships/image" Target="../media/image364.jpeg"/><Relationship Id="rId4" Type="http://schemas.openxmlformats.org/officeDocument/2006/relationships/image" Target="../media/image363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6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7.jpeg"/><Relationship Id="rId5" Type="http://schemas.openxmlformats.org/officeDocument/2006/relationships/image" Target="../media/image366.jpeg"/><Relationship Id="rId4" Type="http://schemas.openxmlformats.org/officeDocument/2006/relationships/image" Target="../media/image6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2.jpeg"/><Relationship Id="rId3" Type="http://schemas.openxmlformats.org/officeDocument/2006/relationships/image" Target="../media/image4.jpeg"/><Relationship Id="rId7" Type="http://schemas.openxmlformats.org/officeDocument/2006/relationships/image" Target="../media/image37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0.jpeg"/><Relationship Id="rId5" Type="http://schemas.openxmlformats.org/officeDocument/2006/relationships/image" Target="../media/image369.png"/><Relationship Id="rId4" Type="http://schemas.openxmlformats.org/officeDocument/2006/relationships/image" Target="../media/image6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6.jpeg"/><Relationship Id="rId3" Type="http://schemas.openxmlformats.org/officeDocument/2006/relationships/image" Target="../media/image4.jpeg"/><Relationship Id="rId7" Type="http://schemas.openxmlformats.org/officeDocument/2006/relationships/image" Target="../media/image37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4.jpeg"/><Relationship Id="rId5" Type="http://schemas.openxmlformats.org/officeDocument/2006/relationships/image" Target="../media/image373.jpeg"/><Relationship Id="rId4" Type="http://schemas.openxmlformats.org/officeDocument/2006/relationships/image" Target="../media/image6.png"/><Relationship Id="rId9" Type="http://schemas.openxmlformats.org/officeDocument/2006/relationships/image" Target="../media/image377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2.jpeg"/><Relationship Id="rId3" Type="http://schemas.openxmlformats.org/officeDocument/2006/relationships/image" Target="../media/image6.png"/><Relationship Id="rId7" Type="http://schemas.openxmlformats.org/officeDocument/2006/relationships/image" Target="../media/image38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0.jpeg"/><Relationship Id="rId5" Type="http://schemas.openxmlformats.org/officeDocument/2006/relationships/image" Target="../media/image379.jpeg"/><Relationship Id="rId4" Type="http://schemas.openxmlformats.org/officeDocument/2006/relationships/image" Target="../media/image378.jpeg"/><Relationship Id="rId9" Type="http://schemas.openxmlformats.org/officeDocument/2006/relationships/image" Target="../media/image383.jpe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8.jpeg"/><Relationship Id="rId3" Type="http://schemas.openxmlformats.org/officeDocument/2006/relationships/image" Target="../media/image6.png"/><Relationship Id="rId7" Type="http://schemas.openxmlformats.org/officeDocument/2006/relationships/image" Target="../media/image38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6.jpeg"/><Relationship Id="rId5" Type="http://schemas.openxmlformats.org/officeDocument/2006/relationships/image" Target="../media/image385.jpeg"/><Relationship Id="rId4" Type="http://schemas.openxmlformats.org/officeDocument/2006/relationships/image" Target="../media/image38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3.jpeg"/><Relationship Id="rId3" Type="http://schemas.openxmlformats.org/officeDocument/2006/relationships/image" Target="../media/image6.png"/><Relationship Id="rId7" Type="http://schemas.openxmlformats.org/officeDocument/2006/relationships/image" Target="../media/image39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1.jpeg"/><Relationship Id="rId5" Type="http://schemas.openxmlformats.org/officeDocument/2006/relationships/image" Target="../media/image390.jpeg"/><Relationship Id="rId10" Type="http://schemas.openxmlformats.org/officeDocument/2006/relationships/image" Target="../media/image395.jpeg"/><Relationship Id="rId4" Type="http://schemas.openxmlformats.org/officeDocument/2006/relationships/image" Target="../media/image389.jpeg"/><Relationship Id="rId9" Type="http://schemas.openxmlformats.org/officeDocument/2006/relationships/image" Target="../media/image394.jpe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9.jpeg"/><Relationship Id="rId3" Type="http://schemas.openxmlformats.org/officeDocument/2006/relationships/image" Target="../media/image4.jpeg"/><Relationship Id="rId7" Type="http://schemas.openxmlformats.org/officeDocument/2006/relationships/image" Target="../media/image39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7.jpeg"/><Relationship Id="rId5" Type="http://schemas.openxmlformats.org/officeDocument/2006/relationships/image" Target="../media/image396.jpeg"/><Relationship Id="rId4" Type="http://schemas.openxmlformats.org/officeDocument/2006/relationships/image" Target="../media/image6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3.jpeg"/><Relationship Id="rId3" Type="http://schemas.openxmlformats.org/officeDocument/2006/relationships/image" Target="../media/image4.jpeg"/><Relationship Id="rId7" Type="http://schemas.openxmlformats.org/officeDocument/2006/relationships/image" Target="../media/image40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1.jpeg"/><Relationship Id="rId11" Type="http://schemas.openxmlformats.org/officeDocument/2006/relationships/image" Target="../media/image406.jpeg"/><Relationship Id="rId5" Type="http://schemas.openxmlformats.org/officeDocument/2006/relationships/image" Target="../media/image400.jpeg"/><Relationship Id="rId10" Type="http://schemas.openxmlformats.org/officeDocument/2006/relationships/image" Target="../media/image405.jpeg"/><Relationship Id="rId4" Type="http://schemas.openxmlformats.org/officeDocument/2006/relationships/image" Target="../media/image6.png"/><Relationship Id="rId9" Type="http://schemas.openxmlformats.org/officeDocument/2006/relationships/image" Target="../media/image404.jpe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0.jpeg"/><Relationship Id="rId3" Type="http://schemas.openxmlformats.org/officeDocument/2006/relationships/image" Target="../media/image4.jpeg"/><Relationship Id="rId7" Type="http://schemas.openxmlformats.org/officeDocument/2006/relationships/image" Target="../media/image40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8.jpeg"/><Relationship Id="rId5" Type="http://schemas.openxmlformats.org/officeDocument/2006/relationships/image" Target="../media/image407.jpeg"/><Relationship Id="rId10" Type="http://schemas.openxmlformats.org/officeDocument/2006/relationships/image" Target="../media/image412.jpeg"/><Relationship Id="rId4" Type="http://schemas.openxmlformats.org/officeDocument/2006/relationships/image" Target="../media/image6.png"/><Relationship Id="rId9" Type="http://schemas.openxmlformats.org/officeDocument/2006/relationships/image" Target="../media/image411.jpe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7.jpeg"/><Relationship Id="rId3" Type="http://schemas.openxmlformats.org/officeDocument/2006/relationships/image" Target="../media/image6.png"/><Relationship Id="rId7" Type="http://schemas.openxmlformats.org/officeDocument/2006/relationships/image" Target="../media/image4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5.jpeg"/><Relationship Id="rId5" Type="http://schemas.openxmlformats.org/officeDocument/2006/relationships/image" Target="../media/image414.jpeg"/><Relationship Id="rId4" Type="http://schemas.openxmlformats.org/officeDocument/2006/relationships/image" Target="../media/image413.jpeg"/><Relationship Id="rId9" Type="http://schemas.openxmlformats.org/officeDocument/2006/relationships/image" Target="../media/image418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1.jpeg"/><Relationship Id="rId5" Type="http://schemas.openxmlformats.org/officeDocument/2006/relationships/image" Target="../media/image420.jpeg"/><Relationship Id="rId4" Type="http://schemas.openxmlformats.org/officeDocument/2006/relationships/image" Target="../media/image419.jpe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6.jpeg"/><Relationship Id="rId3" Type="http://schemas.openxmlformats.org/officeDocument/2006/relationships/image" Target="../media/image4.jpeg"/><Relationship Id="rId7" Type="http://schemas.openxmlformats.org/officeDocument/2006/relationships/image" Target="../media/image42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4.jpeg"/><Relationship Id="rId5" Type="http://schemas.openxmlformats.org/officeDocument/2006/relationships/image" Target="../media/image423.jpeg"/><Relationship Id="rId4" Type="http://schemas.openxmlformats.org/officeDocument/2006/relationships/image" Target="../media/image6.png"/><Relationship Id="rId9" Type="http://schemas.openxmlformats.org/officeDocument/2006/relationships/image" Target="../media/image427.jpe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1.jpeg"/><Relationship Id="rId3" Type="http://schemas.openxmlformats.org/officeDocument/2006/relationships/image" Target="../media/image4.jpeg"/><Relationship Id="rId7" Type="http://schemas.openxmlformats.org/officeDocument/2006/relationships/image" Target="../media/image4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9.jpeg"/><Relationship Id="rId5" Type="http://schemas.openxmlformats.org/officeDocument/2006/relationships/image" Target="../media/image428.jpeg"/><Relationship Id="rId4" Type="http://schemas.openxmlformats.org/officeDocument/2006/relationships/image" Target="../media/image6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5.jpeg"/><Relationship Id="rId3" Type="http://schemas.openxmlformats.org/officeDocument/2006/relationships/image" Target="../media/image4.jpeg"/><Relationship Id="rId7" Type="http://schemas.openxmlformats.org/officeDocument/2006/relationships/image" Target="../media/image43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3.jpeg"/><Relationship Id="rId5" Type="http://schemas.openxmlformats.org/officeDocument/2006/relationships/image" Target="../media/image432.jpeg"/><Relationship Id="rId4" Type="http://schemas.openxmlformats.org/officeDocument/2006/relationships/image" Target="../media/image6.pn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9.jpeg"/><Relationship Id="rId3" Type="http://schemas.openxmlformats.org/officeDocument/2006/relationships/image" Target="../media/image4.jpeg"/><Relationship Id="rId7" Type="http://schemas.openxmlformats.org/officeDocument/2006/relationships/image" Target="../media/image43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7.jpeg"/><Relationship Id="rId5" Type="http://schemas.openxmlformats.org/officeDocument/2006/relationships/image" Target="../media/image436.jpeg"/><Relationship Id="rId4" Type="http://schemas.openxmlformats.org/officeDocument/2006/relationships/image" Target="../media/image6.png"/><Relationship Id="rId9" Type="http://schemas.openxmlformats.org/officeDocument/2006/relationships/image" Target="../media/image4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9144000" cy="8572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cs typeface="Aharoni" pitchFamily="2" charset="-79"/>
              </a:rPr>
              <a:t>02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cs typeface="Aharoni" pitchFamily="2" charset="-79"/>
              </a:rPr>
              <a:t>марта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cs typeface="Aharoni" pitchFamily="2" charset="-79"/>
              </a:rPr>
              <a:t> 2026 год</a:t>
            </a:r>
            <a:br>
              <a:rPr lang="ru-RU" sz="2800" b="1" dirty="0" smtClean="0">
                <a:solidFill>
                  <a:schemeClr val="tx1">
                    <a:lumMod val="95000"/>
                  </a:schemeClr>
                </a:solidFill>
                <a:cs typeface="Aharoni" pitchFamily="2" charset="-79"/>
              </a:rPr>
            </a:br>
            <a:endParaRPr lang="ru-RU" sz="2800" b="1" dirty="0">
              <a:solidFill>
                <a:schemeClr val="tx1">
                  <a:lumMod val="95000"/>
                </a:schemeClr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928670"/>
            <a:ext cx="5857916" cy="5929330"/>
          </a:xfrm>
        </p:spPr>
        <p:txBody>
          <a:bodyPr>
            <a:normAutofit/>
          </a:bodyPr>
          <a:lstStyle/>
          <a:p>
            <a:endParaRPr lang="ru-RU" sz="1100" dirty="0" smtClean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Т Ч Е Т </a:t>
            </a:r>
          </a:p>
          <a:p>
            <a:r>
              <a:rPr lang="ru-RU" sz="26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 Кисельнинского сельского поселения Волховского муниципального района Ленинградской области</a:t>
            </a:r>
          </a:p>
          <a:p>
            <a:r>
              <a:rPr lang="ru-RU" sz="26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социально-экономическом развитии Кисельнинского сельского поселения </a:t>
            </a:r>
          </a:p>
          <a:p>
            <a:r>
              <a:rPr lang="ru-RU" sz="26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Волховского муниципального района </a:t>
            </a:r>
          </a:p>
          <a:p>
            <a:r>
              <a:rPr lang="ru-RU" sz="26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Ленинградской области </a:t>
            </a:r>
          </a:p>
          <a:p>
            <a:r>
              <a:rPr lang="ru-RU" sz="26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2025 году и задачах на 2026 год»</a:t>
            </a:r>
          </a:p>
          <a:p>
            <a:endParaRPr lang="ru-RU" sz="1100" b="1" dirty="0" smtClean="0">
              <a:solidFill>
                <a:schemeClr val="tx1">
                  <a:lumMod val="95000"/>
                </a:schemeClr>
              </a:solidFill>
              <a:cs typeface="Aharoni" pitchFamily="2" charset="-79"/>
            </a:endParaRPr>
          </a:p>
          <a:p>
            <a:endParaRPr lang="ru-RU" sz="1100" b="1" dirty="0" smtClean="0">
              <a:solidFill>
                <a:schemeClr val="tx1">
                  <a:lumMod val="95000"/>
                </a:schemeClr>
              </a:solidFill>
              <a:cs typeface="Aharoni" pitchFamily="2" charset="-79"/>
            </a:endParaRPr>
          </a:p>
          <a:p>
            <a:endParaRPr lang="ru-RU" sz="800" b="1" dirty="0" smtClean="0">
              <a:solidFill>
                <a:schemeClr val="tx1">
                  <a:lumMod val="95000"/>
                </a:schemeClr>
              </a:solidFill>
              <a:cs typeface="Aharoni" pitchFamily="2" charset="-79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ru-RU" sz="1900" b="1" i="1" dirty="0" smtClean="0">
              <a:solidFill>
                <a:schemeClr val="tx1">
                  <a:lumMod val="95000"/>
                </a:schemeClr>
              </a:solidFill>
              <a:cs typeface="Aharoni" pitchFamily="2" charset="-79"/>
            </a:endParaRPr>
          </a:p>
        </p:txBody>
      </p:sp>
      <p:pic>
        <p:nvPicPr>
          <p:cNvPr id="1026" name="Picture 2" descr="D:\Отчет главы\2021\kiselev-vv.jpg"/>
          <p:cNvPicPr>
            <a:picLocks noChangeAspect="1" noChangeArrowheads="1"/>
          </p:cNvPicPr>
          <p:nvPr/>
        </p:nvPicPr>
        <p:blipFill>
          <a:blip r:embed="rId2" cstate="print"/>
          <a:srcRect t="5746" r="5263"/>
          <a:stretch>
            <a:fillRect/>
          </a:stretch>
        </p:blipFill>
        <p:spPr bwMode="auto">
          <a:xfrm>
            <a:off x="142844" y="285727"/>
            <a:ext cx="1643074" cy="2347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42844" y="2571744"/>
            <a:ext cx="24407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95000"/>
                  </a:schemeClr>
                </a:solidFill>
              </a:rPr>
              <a:t>КИСЕЛЁВ </a:t>
            </a:r>
          </a:p>
          <a:p>
            <a:r>
              <a:rPr lang="ru-RU" sz="1600" b="1" dirty="0" smtClean="0">
                <a:solidFill>
                  <a:schemeClr val="tx1">
                    <a:lumMod val="95000"/>
                  </a:schemeClr>
                </a:solidFill>
              </a:rPr>
              <a:t>ВЯЧЕСЛАВ </a:t>
            </a:r>
          </a:p>
          <a:p>
            <a:r>
              <a:rPr lang="ru-RU" sz="1600" b="1" dirty="0" smtClean="0">
                <a:solidFill>
                  <a:schemeClr val="tx1">
                    <a:lumMod val="95000"/>
                  </a:schemeClr>
                </a:solidFill>
              </a:rPr>
              <a:t>ВЛАДИМИРОВИЧ</a:t>
            </a:r>
            <a:endParaRPr lang="ru-RU" sz="16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5140" y="2571744"/>
            <a:ext cx="22860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</a:rPr>
              <a:t>ТЕПНИНА </a:t>
            </a:r>
          </a:p>
          <a:p>
            <a:pPr algn="r"/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</a:rPr>
              <a:t>СВЕТЛАНА </a:t>
            </a:r>
          </a:p>
          <a:p>
            <a:pPr algn="r"/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</a:rPr>
              <a:t>АЛЕКСАНДРОВНА</a:t>
            </a:r>
            <a:endParaRPr lang="ru-RU" sz="1600" b="1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199682" name="Picture 2" descr="C:\Users\User\Desktop\отчёт главы\С.А тепнина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214290"/>
            <a:ext cx="1763956" cy="2293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776288" y="68263"/>
            <a:ext cx="8367712" cy="1296987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Совета депутатов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Кисельнинского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 в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446466" name="Picture 2" descr="E:\Отчет 2020\skrinshot-25-03-2020-0926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501008"/>
            <a:ext cx="4389745" cy="3097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331640" y="1484784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Прием граждан осуществляется в соответствии с федеральным законом от 02.05.2006 года № 59-фз </a:t>
            </a:r>
          </a:p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«О порядке рассмотрения обращений граждан»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4509120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 депутатам обратилось               9 человек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71600" y="2996952"/>
            <a:ext cx="3312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Главой муниципального образования проведено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5 личных приема граждан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456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6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7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8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57378" name="AutoShape 2" descr="https://apf.mail.ru/cgi-bin/readmsg?id=16146750500944647998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62" name="AutoShape 2" descr="20221018_1521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214414" y="285728"/>
            <a:ext cx="79295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Снос несанкционированных построек - сараев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09954" name="AutoShape 2" descr="опил аварийных деревьев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3762" name="Picture 2" descr="C:\Users\User\Desktop\фото\снос несанкционированных построек сарае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818703"/>
            <a:ext cx="4857784" cy="3657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3" name="Picture 3" descr="C:\Users\User\Desktop\фото\снос несанкционированных построек сараев  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1381856"/>
            <a:ext cx="3143272" cy="4174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8660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62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3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4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5" name="AutoShape 2" descr="https://apf.mail.ru/cgi-bin/readmsg?id=15493733250000000026;0;6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6" name="AutoShape 2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7" name="AutoShape 4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3" name="Rectangle 3"/>
          <p:cNvSpPr txBox="1">
            <a:spLocks/>
          </p:cNvSpPr>
          <p:nvPr/>
        </p:nvSpPr>
        <p:spPr bwMode="auto">
          <a:xfrm>
            <a:off x="1042988" y="214290"/>
            <a:ext cx="8101012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кос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травы в летний период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95266" name="AutoShape 2" descr="https://apf.mail.ru/cgi-bin/readmsg?id=16450819080820388982;0;2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6050" name="Picture 2" descr="C:\Users\User\Desktop\фото\окос\IMG-20250830-WA00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1071546"/>
            <a:ext cx="2714644" cy="2035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6051" name="Picture 3" descr="C:\Users\User\Desktop\фото\окос\IMG-20250830-WA002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62" y="3018231"/>
            <a:ext cx="2500330" cy="1875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6052" name="Picture 4" descr="C:\Users\User\Desktop\фото\окос\IMG-20250830-WA00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4817" y="4857760"/>
            <a:ext cx="247651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6053" name="Picture 5" descr="C:\Users\User\Desktop\фото\окос\IMG-20250830-WA00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43306" y="1071546"/>
            <a:ext cx="2571736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6054" name="Picture 6" descr="C:\Users\User\Desktop\фото\окос\IMG-20250830-WA001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43306" y="2911074"/>
            <a:ext cx="2643206" cy="198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6055" name="Picture 7" descr="C:\Users\User\Desktop\фото\окос\IMG-20250830-WA000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95651" y="4750579"/>
            <a:ext cx="2619423" cy="1964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6056" name="Picture 8" descr="C:\Users\User\Desktop\фото\окос\IMG-20250731-WA000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88" y="1053663"/>
            <a:ext cx="2500330" cy="1875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6057" name="Picture 9" descr="C:\Users\User\Desktop\фото\окос\IMG-20250830-WA0004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29388" y="3018207"/>
            <a:ext cx="2357454" cy="176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6058" name="Picture 10" descr="C:\Users\User\Desktop\фото\окос\IMG-20250830-WA000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05575" y="4786322"/>
            <a:ext cx="2381267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8660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62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3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4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5" name="AutoShape 2" descr="https://apf.mail.ru/cgi-bin/readmsg?id=15493733250000000026;0;6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6" name="AutoShape 2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7" name="AutoShape 4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3" name="Rectangle 3"/>
          <p:cNvSpPr txBox="1">
            <a:spLocks/>
          </p:cNvSpPr>
          <p:nvPr/>
        </p:nvSpPr>
        <p:spPr bwMode="auto">
          <a:xfrm>
            <a:off x="1042988" y="214290"/>
            <a:ext cx="8101012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95266" name="AutoShape 2" descr="https://apf.mail.ru/cgi-bin/readmsg?id=16450819080820388982;0;2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643042" y="0"/>
            <a:ext cx="6143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070C0"/>
                </a:solidFill>
                <a:latin typeface="+mn-lt"/>
              </a:rPr>
              <a:t>Акарицидная</a:t>
            </a: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 обработка территорий</a:t>
            </a:r>
            <a:endParaRPr lang="ru-RU" sz="28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379906" name="Picture 2" descr="C:\Users\User\Desktop\фото\Аккарицидная обработ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1500174"/>
            <a:ext cx="2153845" cy="4786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9908" name="Picture 4" descr="C:\Users\User\Desktop\фото\Аккарицидная обработка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1857364"/>
            <a:ext cx="2250286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9909" name="Picture 5" descr="C:\Users\User\Desktop\фото\Аккарицидная обработка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61556" y="785794"/>
            <a:ext cx="2282444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9910" name="Picture 6" descr="C:\Users\User\Desktop\фото\Аккарицидная обработка 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12" y="1071545"/>
            <a:ext cx="1935959" cy="4302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456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6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7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8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57378" name="AutoShape 2" descr="https://apf.mail.ru/cgi-bin/readmsg?id=16146750500944647998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62" name="AutoShape 2" descr="20221018_1521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643174" y="285728"/>
            <a:ext cx="478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Работа специалиста ВУС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09954" name="AutoShape 2" descr="опил аварийных деревьев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22" name="Picture 2" descr="C:\Users\User\Desktop\фото\работа ву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000108"/>
            <a:ext cx="3714776" cy="4933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23" name="Picture 3" descr="C:\Users\User\Desktop\фото\работа вус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1928802"/>
            <a:ext cx="3429024" cy="4554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456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6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7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8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57378" name="AutoShape 2" descr="https://apf.mail.ru/cgi-bin/readmsg?id=16146750500944647998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62" name="AutoShape 2" descr="20221018_1521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9954" name="AutoShape 2" descr="опил аварийных деревьев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857356" y="1428736"/>
          <a:ext cx="6096000" cy="21593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121444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Всего ГПЗ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Офицеры</a:t>
                      </a:r>
                      <a:r>
                        <a:rPr lang="ru-RU" sz="1400" baseline="0" dirty="0" smtClean="0"/>
                        <a:t> запаса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призывники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Призваны</a:t>
                      </a:r>
                      <a:r>
                        <a:rPr lang="ru-RU" sz="1400" baseline="0" dirty="0" smtClean="0"/>
                        <a:t> в ряды РА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err="1" smtClean="0"/>
                        <a:t>Заклюючившие</a:t>
                      </a:r>
                      <a:r>
                        <a:rPr lang="ru-RU" sz="1400" baseline="0" dirty="0" smtClean="0"/>
                        <a:t> контракт, в том </a:t>
                      </a:r>
                      <a:r>
                        <a:rPr lang="ru-RU" sz="1400" baseline="0" dirty="0" err="1" smtClean="0"/>
                        <a:t>чсле</a:t>
                      </a:r>
                      <a:r>
                        <a:rPr lang="ru-RU" sz="1400" baseline="0" dirty="0" smtClean="0"/>
                        <a:t> в  зону СВО</a:t>
                      </a:r>
                      <a:endParaRPr lang="ru-RU" sz="1400" dirty="0"/>
                    </a:p>
                  </a:txBody>
                  <a:tcPr/>
                </a:tc>
              </a:tr>
              <a:tr h="3650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494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23 (из</a:t>
                      </a:r>
                      <a:r>
                        <a:rPr lang="ru-RU" sz="1400" baseline="0" dirty="0" smtClean="0"/>
                        <a:t> которых 2 ветерана СВО)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428860" y="0"/>
            <a:ext cx="47475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Государственные полномочия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524291" name="Picture 3" descr="C:\Users\User\Downloads\2025-02-17_14-37-4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428604"/>
            <a:ext cx="7572428" cy="1076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4292" name="Picture 4" descr="C:\Users\User\Desktop\отчёт главы\воин уч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3143248"/>
            <a:ext cx="3683025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1" name="Picture 3" descr="C:\Users\User\Desktop\фото\вУСС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3786190"/>
            <a:ext cx="207170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3" name="Picture 5" descr="Picture backgroun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8662" y="4786322"/>
            <a:ext cx="3357554" cy="1889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5" name="Picture 7" descr="Picture background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00760" y="4000504"/>
            <a:ext cx="3143240" cy="2571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456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6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7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8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57378" name="AutoShape 2" descr="https://apf.mail.ru/cgi-bin/readmsg?id=16146750500944647998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62" name="AutoShape 2" descr="20221018_1521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9954" name="AutoShape 2" descr="опил аварийных деревьев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143108" y="214290"/>
            <a:ext cx="6569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Выборы Губернатора Ленинградской области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90146" name="Picture 2" descr="C:\Users\User\Desktop\фото\выборы губернатора Ленинградской области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3429000"/>
            <a:ext cx="2428874" cy="3238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0147" name="Picture 3" descr="C:\Users\User\Desktop\фото\выборы губернатора Ленинградской области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910810"/>
            <a:ext cx="3071802" cy="2303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0148" name="Picture 4" descr="C:\Users\User\Desktop\фото\выборы губернатора Ленинградской области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4000504"/>
            <a:ext cx="271464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0149" name="Picture 5" descr="C:\Users\User\Desktop\фото\выборы губернатора Ленинградской области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857232"/>
            <a:ext cx="2214578" cy="2952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0150" name="Picture 6" descr="C:\Users\User\Desktop\фото\выборы губернатора Ленинградской области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58" y="4214818"/>
            <a:ext cx="3071802" cy="2303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0151" name="Picture 7" descr="C:\Users\User\Desktop\фото\выборы губернатора Ленинградской области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33" y="1142984"/>
            <a:ext cx="3381399" cy="2536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05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105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301062" name="AutoShape 3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63" name="AutoShape 5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0" name="AutoShape 13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1" name="AutoShape 1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2" name="AutoShape 17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3" name="AutoShape 19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00100" y="214290"/>
            <a:ext cx="7929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Поддержка участников СВО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91170" name="Picture 2" descr="C:\Users\User\Desktop\фото\поддержка участников СВО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571876"/>
            <a:ext cx="3757072" cy="2817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1171" name="Picture 3" descr="C:\Users\User\Desktop\фото\поддержка участников СВО 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607200"/>
            <a:ext cx="3500462" cy="2625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1172" name="Picture 4" descr="C:\Users\User\Desktop\фото\поддержка семьям участникам сво 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974434"/>
            <a:ext cx="1857388" cy="2466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1173" name="Picture 5" descr="C:\Users\User\Desktop\фото\поддержка семьям участникам сво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3500438"/>
            <a:ext cx="2205315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1174" name="Picture 6" descr="C:\Users\User\Desktop\фото\поддержка семьям участникам сво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702" y="1571612"/>
            <a:ext cx="2153208" cy="2859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05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105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301062" name="AutoShape 3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63" name="AutoShape 5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0" name="AutoShape 13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1" name="AutoShape 1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2" name="AutoShape 17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3" name="AutoShape 19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00100" y="214290"/>
            <a:ext cx="7929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Поддержка участников ВОВ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92197" name="Picture 5" descr="C:\Users\User\Desktop\фото\ВОВ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071942"/>
            <a:ext cx="3238491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2198" name="Picture 6" descr="C:\Users\User\Desktop\фото\ВОВ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066" y="1285860"/>
            <a:ext cx="3524274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2199" name="Picture 7" descr="C:\Users\User\Desktop\фото\ВОВ3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857232"/>
            <a:ext cx="3762369" cy="2821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7858" name="Picture 2" descr="C:\Users\User\Desktop\фото\вовв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3643291"/>
            <a:ext cx="4143404" cy="3107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05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105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1059" name="TextBox 7"/>
          <p:cNvSpPr txBox="1">
            <a:spLocks noChangeArrowheads="1"/>
          </p:cNvSpPr>
          <p:nvPr/>
        </p:nvSpPr>
        <p:spPr bwMode="auto">
          <a:xfrm>
            <a:off x="1214414" y="285728"/>
            <a:ext cx="64722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+mn-lt"/>
              </a:rPr>
              <a:t>На период 2026-2028 годов к реализации на территории вверенного муниципального образования запланированы следующие работы:</a:t>
            </a:r>
            <a:endParaRPr lang="ru-RU" b="1" dirty="0">
              <a:solidFill>
                <a:srgbClr val="0070C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301062" name="AutoShape 3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63" name="AutoShape 5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0" name="AutoShape 13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1" name="AutoShape 1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2" name="AutoShape 17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3" name="AutoShape 19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00034" y="1214422"/>
            <a:ext cx="821537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1400" dirty="0" smtClean="0">
                <a:solidFill>
                  <a:srgbClr val="0070C0"/>
                </a:solidFill>
              </a:rPr>
              <a:t>Своевременная и качественная реализация муниципальных программ и оказание муниципальных услуг населению.</a:t>
            </a:r>
          </a:p>
          <a:p>
            <a:pPr marL="342900" indent="-342900" algn="just">
              <a:buAutoNum type="arabicPeriod"/>
            </a:pPr>
            <a:r>
              <a:rPr lang="ru-RU" sz="1400" dirty="0" smtClean="0">
                <a:solidFill>
                  <a:srgbClr val="0070C0"/>
                </a:solidFill>
              </a:rPr>
              <a:t>Укрепление межнационального единства и межконфессионального согласия в муниципальном образовании.</a:t>
            </a:r>
          </a:p>
          <a:p>
            <a:pPr marL="342900" indent="-342900" algn="just">
              <a:buAutoNum type="arabicPeriod"/>
            </a:pPr>
            <a:r>
              <a:rPr lang="ru-RU" sz="1400" dirty="0" smtClean="0">
                <a:solidFill>
                  <a:srgbClr val="0070C0"/>
                </a:solidFill>
              </a:rPr>
              <a:t>Активизация работы по судебным взысканиям задолженности по найму</a:t>
            </a:r>
          </a:p>
          <a:p>
            <a:pPr marL="342900" indent="-342900" algn="just">
              <a:buAutoNum type="arabicPeriod"/>
            </a:pPr>
            <a:r>
              <a:rPr lang="ru-RU" sz="1400" dirty="0" smtClean="0">
                <a:solidFill>
                  <a:srgbClr val="0070C0"/>
                </a:solidFill>
              </a:rPr>
              <a:t>Проведение выборов депутатов Госдумы  и депутаты </a:t>
            </a:r>
            <a:r>
              <a:rPr lang="ru-RU" sz="1400" dirty="0" err="1" smtClean="0">
                <a:solidFill>
                  <a:srgbClr val="0070C0"/>
                </a:solidFill>
              </a:rPr>
              <a:t>ЗакСа</a:t>
            </a:r>
            <a:r>
              <a:rPr lang="ru-RU" sz="1400" dirty="0" smtClean="0">
                <a:solidFill>
                  <a:srgbClr val="0070C0"/>
                </a:solidFill>
              </a:rPr>
              <a:t> Ленинградской области, которые состоятся  14 Сентября 2025 года. На территории. .Кисельнинского поселения выборы пройдут на избирательном участке УИК №61. От участия в выборах и от того за кого мы отдадим свои голоса - зависит наше будущее.  Приглашаю всех жителей муниципального образования прийти на избирательные участки и сделать свой выбор.</a:t>
            </a:r>
          </a:p>
          <a:p>
            <a:pPr algn="just"/>
            <a:r>
              <a:rPr lang="ru-RU" sz="1400" dirty="0" smtClean="0">
                <a:solidFill>
                  <a:srgbClr val="0070C0"/>
                </a:solidFill>
              </a:rPr>
              <a:t>5. В целях пожарной безопасности на 2025 год запланировано:</a:t>
            </a:r>
          </a:p>
          <a:p>
            <a:pPr algn="just"/>
            <a:r>
              <a:rPr lang="ru-RU" sz="1400" dirty="0" smtClean="0">
                <a:solidFill>
                  <a:srgbClr val="0070C0"/>
                </a:solidFill>
              </a:rPr>
              <a:t>          - противопожарная опашка населенных пунктов;</a:t>
            </a:r>
          </a:p>
          <a:p>
            <a:pPr algn="just"/>
            <a:r>
              <a:rPr lang="ru-RU" sz="1400" dirty="0" smtClean="0">
                <a:solidFill>
                  <a:srgbClr val="0070C0"/>
                </a:solidFill>
              </a:rPr>
              <a:t>     - обустройство пожарного водоема -источников наружного противопожарного водоснабжения в </a:t>
            </a:r>
            <a:r>
              <a:rPr lang="ru-RU" sz="1400" dirty="0" err="1" smtClean="0">
                <a:solidFill>
                  <a:srgbClr val="0070C0"/>
                </a:solidFill>
              </a:rPr>
              <a:t>д.Лавния</a:t>
            </a:r>
            <a:r>
              <a:rPr lang="ru-RU" sz="1400" dirty="0" smtClean="0">
                <a:solidFill>
                  <a:srgbClr val="0070C0"/>
                </a:solidFill>
              </a:rPr>
              <a:t>.</a:t>
            </a:r>
          </a:p>
          <a:p>
            <a:pPr algn="just"/>
            <a:r>
              <a:rPr lang="ru-RU" sz="1400" dirty="0" smtClean="0">
                <a:solidFill>
                  <a:srgbClr val="0070C0"/>
                </a:solidFill>
              </a:rPr>
              <a:t>6.  Участие в отборе проектов комплексного развития сельских территорий муниципальных образований Ленинградской области на 2026-2028 годы в комитет АПК ЛО с мероприятиями:</a:t>
            </a:r>
          </a:p>
          <a:p>
            <a:pPr algn="just"/>
            <a:r>
              <a:rPr lang="ru-RU" sz="1400" dirty="0" smtClean="0">
                <a:solidFill>
                  <a:srgbClr val="0070C0"/>
                </a:solidFill>
              </a:rPr>
              <a:t>-на 2026 год по "Строительство спортивной площадка в дер. Кисельня Волховского муниципального района Ленинградской области" .</a:t>
            </a:r>
          </a:p>
          <a:p>
            <a:pPr algn="just"/>
            <a:r>
              <a:rPr lang="ru-RU" sz="1400" dirty="0" smtClean="0">
                <a:solidFill>
                  <a:srgbClr val="0070C0"/>
                </a:solidFill>
              </a:rPr>
              <a:t>- на 2026 год по "Капитальный ремонт канализационных сетей", расположенных по адресу: Ленинградская область, Волховский район, д. Кисельня ул.Центральная;</a:t>
            </a:r>
          </a:p>
          <a:p>
            <a:pPr algn="just"/>
            <a:r>
              <a:rPr lang="ru-RU" sz="1400" dirty="0" smtClean="0">
                <a:solidFill>
                  <a:srgbClr val="0070C0"/>
                </a:solidFill>
              </a:rPr>
              <a:t>- на 2026 год по "Капитальный ремонт канализационных очистных сооружений", расположенных по адресу: Ленинградская область, Волховский район, д. Кисельня ул.Северная;</a:t>
            </a:r>
          </a:p>
          <a:p>
            <a:endParaRPr lang="ru-RU" sz="1400" dirty="0" smtClean="0"/>
          </a:p>
          <a:p>
            <a:pPr marL="342900" indent="-342900">
              <a:buAutoNum type="arabicPeriod"/>
            </a:pPr>
            <a:endParaRPr lang="ru-RU" sz="1400" dirty="0"/>
          </a:p>
        </p:txBody>
      </p:sp>
    </p:spTree>
  </p:cSld>
  <p:clrMapOvr>
    <a:masterClrMapping/>
  </p:clrMapOvr>
  <p:transition spd="slow">
    <p:split orient="vert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05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105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0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301062" name="AutoShape 3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63" name="AutoShape 5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0" name="AutoShape 13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1" name="AutoShape 1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2" name="AutoShape 17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3" name="AutoShape 19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77187" name="AutoShape 3" descr="Татами для каратэ - купить спортивный мат для каратэ по низкой цене в Моск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7193" name="AutoShape 9" descr="МБУК «Кисельнинский Дом Культуры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00034" y="640913"/>
            <a:ext cx="8643966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7. Продолжение  работы по передаче в архив документов администрации поселения.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8. Проведение мероприятий по межеванию и продаже земельных участков в садоводствах.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  9. Направление заявки Кисельнинского сельского поселения Волховского муниципального района Ленинградской области на предоставление субсидий на </a:t>
            </a:r>
            <a:r>
              <a:rPr lang="ru-RU" sz="1600" dirty="0" err="1" smtClean="0">
                <a:solidFill>
                  <a:srgbClr val="0070C0"/>
                </a:solidFill>
                <a:latin typeface="+mn-lt"/>
              </a:rPr>
              <a:t>софинансирование</a:t>
            </a:r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 капитальных вложений в объекты государственной (муниципальной) собственности  в рамках развития транспортной инфраструктуры на сельских территориях в рамках федерального проекта «Развитие транспортной инфраструктуры на сельских территориях» в 2026-2028 гг. по 2 </a:t>
            </a:r>
            <a:r>
              <a:rPr lang="ru-RU" sz="1600" dirty="0" err="1" smtClean="0">
                <a:solidFill>
                  <a:srgbClr val="0070C0"/>
                </a:solidFill>
                <a:latin typeface="+mn-lt"/>
              </a:rPr>
              <a:t>объектам:Ремонт</a:t>
            </a:r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 автомобильных дорог общего пользования местного значения по улице Центральная и по ул.Поселковая д.Кисельня муниципального образования "Кисельнинское сельское поселение" Волховского муниципального района Ленинградской области;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Ремонт автомобильной дороги общего пользования местного значения по д.Чаплино муниципального образования "Кисельнинское сельское поселение" Волховского муниципального района Ленинградской области.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10. Продолжение работ на средства районного бюджета при софинансировании местного бюджета по разработке проектно-изыскательских работ по реконструкции поселковой газовой котельной с устройством системы обеспечения резервным топливом по адресу: Ленинградская область, Волховский район, деревня Кисельня улица Центральная , д.27А. и модульной газовой отельной с устройством системы обеспечения резервным топливом по адресу: Ленинградская область, Волховский район, деревня Кисельня улица Северная, д.6.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11. По государственной программе Ленинградской области</a:t>
            </a:r>
            <a:r>
              <a:rPr lang="ru-RU" sz="1600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«Охрана окружающей среды Ленинградской области» планируется направить заявки на ремонт и модернизация мест (площадок) накопления твердых коммунальных отходов (ремонт 10 площадок).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12. Участие в конкурсных мероприятиях по отбору МО по благоустройству общественных территорий у д.№13 по ул.Центральная д.Кисельня.</a:t>
            </a:r>
          </a:p>
          <a:p>
            <a:endParaRPr lang="ru-RU" sz="1400" dirty="0"/>
          </a:p>
        </p:txBody>
      </p:sp>
    </p:spTree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1071538" y="142852"/>
            <a:ext cx="8072462" cy="860407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Совета депутатов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Кисельнинского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 в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447491" name="Picture 3" descr="E:\Отчет 2020\thumb__770_490_0_0_cro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1071546"/>
            <a:ext cx="2345392" cy="1734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7394" name="AutoShape 2" descr="уборка снега на дорог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47492" name="Picture 4" descr="E:\Отчет 2020\761e894aef83dbabcea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4857760"/>
            <a:ext cx="2406640" cy="1804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7490" name="Picture 2" descr="E:\Отчет 2020\05eukOLQA7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1285860"/>
            <a:ext cx="2428891" cy="1821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7395" name="Picture 3" descr="G:\2021\86125_590x37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5233" y="3071810"/>
            <a:ext cx="2818767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/>
          <a:srcRect b="23295"/>
          <a:stretch/>
        </p:blipFill>
        <p:spPr>
          <a:xfrm>
            <a:off x="3857620" y="2857496"/>
            <a:ext cx="1928826" cy="1967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6372" name="Picture 4" descr="https://sun9-47.userapi.com/impg/jpFyePvDTfKKqvcdZi9p72MYN80dfUeByxzHqg/iIE6lXuzhzI.jpg?size=1280x960&amp;quality=95&amp;sign=0c0820f1ba2c894bbeed464afbc2525d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496" y="4875618"/>
            <a:ext cx="2428926" cy="182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C:\Users\User\Desktop\отчёт главы\чемпионы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702" y="4857760"/>
            <a:ext cx="2286015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8417" name="Picture 1" descr="C:\Users\User\Desktop\отчёт главы\св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43702" y="1142984"/>
            <a:ext cx="2272995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8418" name="Picture 2" descr="C:\Users\User\Desktop\отчёт главы\св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7224" y="3071810"/>
            <a:ext cx="2857520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05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105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301062" name="AutoShape 3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63" name="AutoShape 5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0" name="AutoShape 13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1" name="AutoShape 1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2" name="AutoShape 17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3" name="AutoShape 19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77187" name="AutoShape 3" descr="Татами для каратэ - купить спортивный мат для каратэ по низкой цене в Моск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7193" name="AutoShape 9" descr="МБУК «Кисельнинский Дом Культуры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928663" y="0"/>
            <a:ext cx="7715304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</a:rPr>
              <a:t>13. Планируется на территории поселения реализация мероприятий в рамках реализации областного закона от 16 февраля 2024 года № 10-оз «О содействии участию населения в осуществлении местного самоуправления в Ленинградской области»: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- Ремонт дороги общего пользования местного значения в д.Кисельня м-н.Северный-1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- Обустройство водоотводных канав вдоль дороги в д.Кисельня м-н.Северный-1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- Ремонт дороги общего пользования местного значения в д.Пали.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- Ремонт дороги общего пользования местного значения в д.Кути.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- Ремонт дороги общего пользования местного значения в д.Пески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14. В рамках государственной программы Ленинградской области «Комплексное развитие сельских территорий Ленинградской области» по подпрограмме «Развитие транспортной инфраструктуры и благоустройство сельских территорий Ленинградской области» – продолжаются работы по борьбе с борщевиком Сосновского.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Участие в государственной программе «Борьба с борщевиком Сосновского на территориях муниципальных образований Ленинградской области» - химическая на площади 85га и механическая обработка(покос 3 га).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15. В рамках государственной программы «Развитие транспортной системы Ленинградской области» планируется проведение комплексных работ в 2025 году по устройству уличного освещения вдоль дорог населенных пунктах </a:t>
            </a:r>
            <a:r>
              <a:rPr lang="ru-RU" sz="1400" dirty="0" err="1" smtClean="0">
                <a:solidFill>
                  <a:srgbClr val="0070C0"/>
                </a:solidFill>
              </a:rPr>
              <a:t>д.Селиверстово</a:t>
            </a:r>
            <a:r>
              <a:rPr lang="ru-RU" sz="1400" dirty="0" smtClean="0">
                <a:solidFill>
                  <a:srgbClr val="0070C0"/>
                </a:solidFill>
              </a:rPr>
              <a:t>, д.Кути. д.Пески(в т.ч. новая застройка и микрорайон Полевой) и д.Кисельня (Северный </a:t>
            </a:r>
            <a:r>
              <a:rPr lang="ru-RU" sz="1400" dirty="0" err="1" smtClean="0">
                <a:solidFill>
                  <a:srgbClr val="0070C0"/>
                </a:solidFill>
              </a:rPr>
              <a:t>м-н</a:t>
            </a:r>
            <a:r>
              <a:rPr lang="ru-RU" sz="1400" dirty="0" smtClean="0">
                <a:solidFill>
                  <a:srgbClr val="0070C0"/>
                </a:solidFill>
              </a:rPr>
              <a:t>., ул.Центральная, </a:t>
            </a:r>
            <a:r>
              <a:rPr lang="ru-RU" sz="1400" dirty="0" err="1" smtClean="0">
                <a:solidFill>
                  <a:srgbClr val="0070C0"/>
                </a:solidFill>
              </a:rPr>
              <a:t>м-н.Кленики</a:t>
            </a:r>
            <a:r>
              <a:rPr lang="ru-RU" sz="1400" dirty="0" smtClean="0">
                <a:solidFill>
                  <a:srgbClr val="0070C0"/>
                </a:solidFill>
              </a:rPr>
              <a:t>, подъезд к школе и вдоль д.14).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16. В 2026 году фондом капитального ремонта ЛО запланированы работы по капитальному ремонту кровли многоквартирного дома: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-д.Кисельня ул.Центральная №12. 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17. В рамках государственной программы «Обеспечение устойчивого функционирования и развития коммунальной и инженерной инфраструктуры и повышение </a:t>
            </a:r>
            <a:r>
              <a:rPr lang="ru-RU" sz="1400" dirty="0" err="1" smtClean="0">
                <a:solidFill>
                  <a:srgbClr val="0070C0"/>
                </a:solidFill>
              </a:rPr>
              <a:t>энергоэффективности</a:t>
            </a:r>
            <a:r>
              <a:rPr lang="ru-RU" sz="1400" dirty="0" smtClean="0">
                <a:solidFill>
                  <a:srgbClr val="0070C0"/>
                </a:solidFill>
              </a:rPr>
              <a:t> в Ленинградской области» на </a:t>
            </a:r>
            <a:r>
              <a:rPr lang="ru-RU" sz="1400" b="1" dirty="0" smtClean="0">
                <a:solidFill>
                  <a:srgbClr val="0070C0"/>
                </a:solidFill>
              </a:rPr>
              <a:t>2026-2028 гг.</a:t>
            </a:r>
            <a:r>
              <a:rPr lang="ru-RU" sz="1400" dirty="0" smtClean="0">
                <a:solidFill>
                  <a:srgbClr val="0070C0"/>
                </a:solidFill>
              </a:rPr>
              <a:t> </a:t>
            </a:r>
            <a:r>
              <a:rPr lang="ru-RU" sz="1400" dirty="0" err="1" smtClean="0">
                <a:solidFill>
                  <a:srgbClr val="0070C0"/>
                </a:solidFill>
              </a:rPr>
              <a:t>запланировано:-Замена</a:t>
            </a:r>
            <a:r>
              <a:rPr lang="ru-RU" sz="1400" dirty="0" smtClean="0">
                <a:solidFill>
                  <a:srgbClr val="0070C0"/>
                </a:solidFill>
              </a:rPr>
              <a:t> </a:t>
            </a:r>
            <a:r>
              <a:rPr lang="ru-RU" sz="1400" dirty="0" err="1" smtClean="0">
                <a:solidFill>
                  <a:srgbClr val="0070C0"/>
                </a:solidFill>
              </a:rPr>
              <a:t>котлоагрегата</a:t>
            </a:r>
            <a:r>
              <a:rPr lang="ru-RU" sz="1400" dirty="0" smtClean="0">
                <a:solidFill>
                  <a:srgbClr val="0070C0"/>
                </a:solidFill>
              </a:rPr>
              <a:t> КВ-ГМ 0,63-95 в котельной БМК, расположенной по адресу: д. Кисельня, Волховского района, Ленинградской области;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-прохождение </a:t>
            </a:r>
            <a:r>
              <a:rPr lang="ru-RU" sz="1400" dirty="0" err="1" smtClean="0">
                <a:solidFill>
                  <a:srgbClr val="0070C0"/>
                </a:solidFill>
              </a:rPr>
              <a:t>госэкспертизы</a:t>
            </a:r>
            <a:r>
              <a:rPr lang="ru-RU" sz="1400" dirty="0" smtClean="0">
                <a:solidFill>
                  <a:srgbClr val="0070C0"/>
                </a:solidFill>
              </a:rPr>
              <a:t> по объекту« Капитальный ремонт участка тепловой сети 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по адресу: Ленинградская область, Волховский район, д. Кисельня ул. Центральная»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сметной стоимостью объекта 19249.90332 тыс.руб. (Девятнадцать миллионов двести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 сорок девять тысяч девятьсот три рубля 32 копейки).»</a:t>
            </a:r>
            <a:r>
              <a:rPr lang="ru-RU" sz="1400" dirty="0" smtClean="0"/>
              <a:t> 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  <p:transition spd="slow">
    <p:split orient="vert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05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105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301062" name="AutoShape 3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63" name="AutoShape 5" descr="Картинки по запросу выборы в представительные органы местного самоупра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0" name="AutoShape 13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1" name="AutoShape 1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2" name="AutoShape 17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1073" name="AutoShape 19" descr="Картинки по запросу взыскание задолженности по най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77187" name="AutoShape 3" descr="Татами для каратэ - купить спортивный мат для каратэ по низкой цене в Моск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7193" name="AutoShape 9" descr="МБУК «Кисельнинский Дом Культуры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428696" y="357166"/>
            <a:ext cx="7715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  <p:sp>
        <p:nvSpPr>
          <p:cNvPr id="504833" name="Rectangle 1"/>
          <p:cNvSpPr>
            <a:spLocks noChangeArrowheads="1"/>
          </p:cNvSpPr>
          <p:nvPr/>
        </p:nvSpPr>
        <p:spPr bwMode="auto">
          <a:xfrm>
            <a:off x="714348" y="142852"/>
            <a:ext cx="842965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46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-прохождение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госэкспертизы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по объекту «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Капитальный ремонт </a:t>
            </a:r>
            <a:r>
              <a:rPr kumimoji="0" lang="ru-RU" sz="1600" b="0" i="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котлоагрегата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4625" algn="l"/>
              </a:tabLst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КВГМ-2,5-95 в Поселковой газовой котельной по адресу: д. Кисельня, ул. Центральная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4625" algn="l"/>
              </a:tabLst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д. 27а.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» сметной стоимостью 7064,92000 тыс.руб. (Семь миллионов шестьдесят </a:t>
            </a:r>
          </a:p>
          <a:p>
            <a:pPr indent="180975" eaLnBrk="0" hangingPunct="0">
              <a:tabLst>
                <a:tab pos="1746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четыре тысячи девятьсот двадцать рублей 00 коп. ).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cs typeface="Arial" pitchFamily="34" charset="0"/>
              </a:rPr>
              <a:t> </a:t>
            </a:r>
          </a:p>
          <a:p>
            <a:pPr indent="180975" eaLnBrk="0" hangingPunct="0">
              <a:tabLst>
                <a:tab pos="174625" algn="l"/>
              </a:tabLst>
            </a:pPr>
            <a:r>
              <a:rPr lang="ru-RU" sz="1600" dirty="0" smtClean="0">
                <a:solidFill>
                  <a:srgbClr val="0070C0"/>
                </a:solidFill>
                <a:latin typeface="+mn-lt"/>
              </a:rPr>
              <a:t>18. Мероприятия по трудоустройству несовершеннолетних граждан в летний период.(10 человек , с июня 2026 по август 2026 года).</a:t>
            </a:r>
          </a:p>
          <a:p>
            <a:pPr indent="180975" eaLnBrk="0" hangingPunct="0">
              <a:tabLst>
                <a:tab pos="174625" algn="l"/>
              </a:tabLst>
            </a:pPr>
            <a:endParaRPr lang="ru-RU" sz="1600" dirty="0" smtClean="0">
              <a:solidFill>
                <a:srgbClr val="0070C0"/>
              </a:solidFill>
              <a:latin typeface="+mn-lt"/>
            </a:endParaRPr>
          </a:p>
          <a:p>
            <a:pPr indent="180975" eaLnBrk="0" hangingPunct="0">
              <a:tabLst>
                <a:tab pos="174625" algn="l"/>
              </a:tabLst>
            </a:pPr>
            <a:endParaRPr lang="ru-RU" sz="1600" dirty="0" smtClean="0">
              <a:solidFill>
                <a:srgbClr val="0070C0"/>
              </a:solidFill>
              <a:latin typeface="+mn-lt"/>
            </a:endParaRPr>
          </a:p>
          <a:p>
            <a:pPr indent="180975" eaLnBrk="0" hangingPunct="0">
              <a:tabLst>
                <a:tab pos="174625" algn="l"/>
              </a:tabLst>
            </a:pPr>
            <a:endParaRPr lang="ru-RU" sz="1600" dirty="0" smtClean="0">
              <a:solidFill>
                <a:srgbClr val="0070C0"/>
              </a:solidFill>
              <a:latin typeface="+mn-lt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46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224" y="1643050"/>
            <a:ext cx="7858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 smtClean="0">
              <a:solidFill>
                <a:srgbClr val="0070C0"/>
              </a:solidFill>
              <a:latin typeface="+mn-lt"/>
            </a:endParaRPr>
          </a:p>
          <a:p>
            <a:pPr algn="just"/>
            <a:endParaRPr lang="ru-RU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14480" y="2357430"/>
            <a:ext cx="621510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i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Кисельнинское </a:t>
            </a:r>
            <a:r>
              <a:rPr lang="ru-RU" sz="2500" i="1" dirty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сельское </a:t>
            </a:r>
            <a:r>
              <a:rPr lang="ru-RU" sz="2500" i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поселение </a:t>
            </a:r>
            <a:r>
              <a:rPr lang="ru-RU" sz="2500" i="1" dirty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Волховского муниципального района Ленинградской области</a:t>
            </a:r>
            <a:endParaRPr lang="ru-RU" sz="2500" i="1" dirty="0">
              <a:solidFill>
                <a:schemeClr val="accent3">
                  <a:lumMod val="50000"/>
                </a:schemeClr>
              </a:solidFill>
              <a:latin typeface="+mj-lt"/>
              <a:cs typeface="+mn-cs"/>
            </a:endParaRPr>
          </a:p>
        </p:txBody>
      </p:sp>
      <p:pic>
        <p:nvPicPr>
          <p:cNvPr id="18" name="Picture 26" descr="http://www.heraldicum.ru/russia/subjects/towns/images/volhov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214554"/>
            <a:ext cx="1269626" cy="1597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2285992"/>
            <a:ext cx="1247753" cy="156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1714480" y="3857628"/>
            <a:ext cx="62151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Т Ч Е Т </a:t>
            </a:r>
          </a:p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 Кисельнинского сельского поселения Волховского муниципального района </a:t>
            </a:r>
          </a:p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Ленинградской области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465" name="Picture 1" descr="G:\Отчет 2020\фон.jpg"/>
          <p:cNvPicPr>
            <a:picLocks noChangeAspect="1" noChangeArrowheads="1"/>
          </p:cNvPicPr>
          <p:nvPr/>
        </p:nvPicPr>
        <p:blipFill>
          <a:blip r:embed="rId4" cstate="print"/>
          <a:srcRect t="6250" r="-1" b="62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721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96" y="857232"/>
            <a:ext cx="1247753" cy="156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19" name="AutoShape 2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0" name="AutoShape 4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1" name="AutoShape 6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2" name="AutoShape 8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3" name="AutoShape 10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4" name="AutoShape 12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5" name="AutoShape 14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6" name="Прямоугольник 17"/>
          <p:cNvSpPr>
            <a:spLocks noChangeArrowheads="1"/>
          </p:cNvSpPr>
          <p:nvPr/>
        </p:nvSpPr>
        <p:spPr bwMode="auto">
          <a:xfrm>
            <a:off x="971600" y="2276872"/>
            <a:ext cx="7311755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11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 Ч Е Т </a:t>
            </a: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 Кисельнинского сельского поселения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Волховского муниципального района 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Ленинградской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endParaRPr lang="ru-RU" sz="1200" b="1" dirty="0" smtClean="0">
              <a:solidFill>
                <a:schemeClr val="accent3">
                  <a:lumMod val="50000"/>
                </a:schemeClr>
              </a:solidFill>
              <a:latin typeface="+mn-lt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«ОБ ИТОГАХ СОЦИАЛЬНО-ЭКОНОМИЧЕСКОГО РАЗВИТИЯ 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В 2025 ГОДУ И ЗАДАЧАХ НА 2026 ГОД»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5715016"/>
            <a:ext cx="1295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д.Кисельня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571604" y="642918"/>
            <a:ext cx="600079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i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Кисельнинское </a:t>
            </a:r>
            <a:r>
              <a:rPr lang="ru-RU" sz="2500" i="1" dirty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сельское </a:t>
            </a:r>
            <a:r>
              <a:rPr lang="ru-RU" sz="2500" i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поселение </a:t>
            </a:r>
            <a:r>
              <a:rPr lang="ru-RU" sz="2500" i="1" dirty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Волховского муниципального района Ленинградской области</a:t>
            </a:r>
            <a:endParaRPr lang="ru-RU" sz="2500" i="1" dirty="0">
              <a:solidFill>
                <a:schemeClr val="accent3">
                  <a:lumMod val="50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137229" name="AutoShape 1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0" name="AutoShape 18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1" name="AutoShape 20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2" name="AutoShape 22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3" name="AutoShape 24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37234" name="Picture 26" descr="http://www.heraldicum.ru/russia/subjects/towns/images/volhov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857232"/>
            <a:ext cx="1269626" cy="1597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10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310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7083" y="260350"/>
            <a:ext cx="1383067" cy="1739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3107" name="AutoShape 2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03108" name="AutoShape 4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03109" name="AutoShape 6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03110" name="AutoShape 8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03111" name="AutoShape 10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03112" name="AutoShape 12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03113" name="AutoShape 14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03114" name="Прямоугольник 17"/>
          <p:cNvSpPr>
            <a:spLocks noChangeArrowheads="1"/>
          </p:cNvSpPr>
          <p:nvPr/>
        </p:nvSpPr>
        <p:spPr bwMode="auto">
          <a:xfrm>
            <a:off x="500034" y="2786058"/>
            <a:ext cx="835342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  ЗАКОНЧЕН.</a:t>
            </a:r>
          </a:p>
          <a:p>
            <a:pPr algn="ctr"/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 ЗА  ВНИМАНИЕ!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836988" y="5876925"/>
            <a:ext cx="1419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д.Кисельня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714480" y="260350"/>
            <a:ext cx="57864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Администрация </a:t>
            </a:r>
            <a:endParaRPr lang="ru-RU" sz="2400" i="1" dirty="0" smtClean="0">
              <a:solidFill>
                <a:schemeClr val="accent3">
                  <a:lumMod val="50000"/>
                </a:schemeClr>
              </a:solidFill>
              <a:latin typeface="+mj-lt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Кисельнинского сельского поселения 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Волховского муниципального района Ленинградской области</a:t>
            </a:r>
            <a:endParaRPr lang="ru-RU" sz="2400" i="1" dirty="0">
              <a:solidFill>
                <a:schemeClr val="accent3">
                  <a:lumMod val="50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303117" name="AutoShape 1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03118" name="AutoShape 18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03119" name="AutoShape 20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03120" name="AutoShape 22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03121" name="AutoShape 24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303122" name="Picture 26" descr="http://www.heraldicum.ru/russia/subjects/towns/images/volhov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1" y="260350"/>
            <a:ext cx="1390630" cy="174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776288" y="68263"/>
            <a:ext cx="8367712" cy="1296987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Совета депутатов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Кисельнинского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 в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0" name="Picture 4" descr="D:\Отчет главы\2023\Депутаты\uTWxxOe27OY.jpg"/>
          <p:cNvPicPr>
            <a:picLocks noChangeAspect="1" noChangeArrowheads="1"/>
          </p:cNvPicPr>
          <p:nvPr/>
        </p:nvPicPr>
        <p:blipFill>
          <a:blip r:embed="rId4"/>
          <a:srcRect r="9381"/>
          <a:stretch>
            <a:fillRect/>
          </a:stretch>
        </p:blipFill>
        <p:spPr bwMode="auto">
          <a:xfrm>
            <a:off x="1044255" y="1357298"/>
            <a:ext cx="4107142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D:\Отчет главы\2023\Депутаты\Qx7VdVGthH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0818" y="3833721"/>
            <a:ext cx="3893182" cy="2596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9442" name="Picture 2" descr="Суд признал незаконным решение депутатов перераспределить бюджет  Волховского района - ПРО-ВОЛХОВ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57645" y="3857628"/>
            <a:ext cx="410773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9444" name="Picture 4" descr="Избран глава района - Статьи - «Волховские огни». Еженедельная газета  Волховского район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80" y="1357298"/>
            <a:ext cx="379514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776288" y="68263"/>
            <a:ext cx="8367712" cy="1296987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Совета депутатов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Кисельнинского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 в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451586" name="Picture 2" descr="E:\Отчет 2020\lg!j6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4603" y="4214838"/>
            <a:ext cx="3919397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1589" name="Picture 5" descr="E:\Отчет 2020\79591_w300_h207_crop-300x2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1500174"/>
            <a:ext cx="3384376" cy="2555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9364" y="4265713"/>
            <a:ext cx="3756224" cy="2490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6370" name="Picture 2" descr="Picture backgrou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1" y="1785926"/>
            <a:ext cx="3214835" cy="2141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776288" y="68263"/>
            <a:ext cx="8367712" cy="1296987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Совета депутатов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Кисельнинского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 в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2025 году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429060" name="AutoShape 4" descr="https://www.volkhov-raion.ru/images/%D1%81%D0%BE%D0%B1%D0%B0%D0%BA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29061" name="Picture 5" descr="G:\2021\соба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4286256"/>
            <a:ext cx="4742684" cy="2371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30" name="Picture 10" descr="г. Пенза, ул. Циолковского, 22, капитальный ремонт мягкой кровли —  Региональный фонд капитального ремонта многоквартирных домов Пензенской  област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571612"/>
            <a:ext cx="3357586" cy="2518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8" descr="Догазификаци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50923" y="1000108"/>
            <a:ext cx="2893077" cy="2482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5345" name="Picture 1" descr="C:\Users\User\Desktop\фото\окос\IMG-20250731-WA000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4429132"/>
            <a:ext cx="2500330" cy="1875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1363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271365" name="AutoShape 4" descr="Картинки по запросу депутаты Кисельнинского Петров РА Киселев В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71366" name="AutoShape 8" descr="Картинки по запросу ветеранское подворье Кисельнинског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71367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71368" name="AutoShape 12" descr="Картинки по запросу ветеранское подворье Кисельнинског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74787" name="AutoShape 3" descr="https://sun9-12.userapi.com/impg/WblHPPCNQUhbDhjJdYzUFbgaEBfhvQI_iojE5g/q7Kzr_Z78JU.jpg?size=1280x853&amp;quality=96&amp;sign=061a5c33f121ddab8e4927a399e113c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74789" name="AutoShape 5" descr="https://sun9-43.userapi.com/impg/GuKse6QE5ebIFmlVVbbUnNx0c8AiK54vaHCnbA/e-34_IL0PfI.jpg?size=1280x960&amp;quality=96&amp;sign=d5ed8de5dc5619f47a3c669ea0255d3b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" name="Прямоугольник 2"/>
          <p:cNvSpPr>
            <a:spLocks noChangeArrowheads="1"/>
          </p:cNvSpPr>
          <p:nvPr/>
        </p:nvSpPr>
        <p:spPr bwMode="auto">
          <a:xfrm>
            <a:off x="1062038" y="142852"/>
            <a:ext cx="8081962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Поддержка участников СВО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Кисельнинский филиал 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Волховского волонтерского клуба «ОБЕРЕГ»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487432" name="Picture 8" descr="https://sun9-56.userapi.com/impg/vLmFz_u5iwIC2Set7HuQBgmgEhAYjgJbPlGBbQ/sg5d_anf8xY.jpg?size=1280x960&amp;quality=95&amp;sign=47e0e587c565fe953f038a99ee0da5be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428736"/>
            <a:ext cx="1905013" cy="1428760"/>
          </a:xfrm>
          <a:prstGeom prst="rect">
            <a:avLst/>
          </a:prstGeom>
          <a:noFill/>
        </p:spPr>
      </p:pic>
      <p:pic>
        <p:nvPicPr>
          <p:cNvPr id="23" name="Рисунок 22"/>
          <p:cNvPicPr/>
          <p:nvPr/>
        </p:nvPicPr>
        <p:blipFill>
          <a:blip r:embed="rId5"/>
          <a:srcRect l="30148" t="20755" r="50584" b="24528"/>
          <a:stretch>
            <a:fillRect/>
          </a:stretch>
        </p:blipFill>
        <p:spPr bwMode="auto">
          <a:xfrm>
            <a:off x="7536476" y="1285860"/>
            <a:ext cx="1607524" cy="2242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 descr="C:\Users\User\Desktop\Локальный диск\Отчет главы\2026\фото\htaR9-rrZ9Mn3MgK3h2s6issinU0R4kuSBgZgeFV0GsOxx1DJMpJ5iFZ8NZpdDXs3FBh1AIQ5RP1103WIa_9ajh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1571612"/>
            <a:ext cx="2612553" cy="2151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User\Desktop\Локальный диск\Отчет главы\2026\фото\eAjM2rZLzUkLP20-Pc2VziUv_hkHZICZpuhOU-blEUqNyKDhk-PJtIpqdFbZa10o_ysaZjNuk7EP-JL2RWZejHc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2928934"/>
            <a:ext cx="217146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User\Desktop\Локальный диск\Отчет главы\2026\фото\-q8FM5ZrN76F0r6RYPVh0nsANw-F6QotWoK4IinGu84fs_OTCAMKDnS_ThKR_uBthhOjpF_6VY32Tm9IulHu9nbF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4786322"/>
            <a:ext cx="2571217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24" name="Picture 4" descr="C:\Users\User\Desktop\Локальный диск\Отчет главы\2026\фото\TTQDXKzx4EaxRaR5zg8By_ht6uQJvEyEp6ulQxwbtd7VvvBCHaCrGRfqLyN_rIotTVzCAGAcbCvKcKw0w7rETtOu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40" y="3786190"/>
            <a:ext cx="2714644" cy="2710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25" name="Picture 5" descr="C:\Users\User\Desktop\Локальный диск\Отчет главы\2026\фото\JDbOIsai8d0WmkxrUBPT3JeKo8fCw5DB_xv-ZjANfAypp20sk_oIUSPx-TQRYuV-GG2AFkut58sYTurI8RO0ktOv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6" y="1714488"/>
            <a:ext cx="1945795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26" name="Picture 6" descr="C:\Users\User\Desktop\Локальный диск\Отчет главы\2026\фото\VbSEGNaAypqScDwoiwJ3SdX9ImFDVlxva8Vp5VBX7XxstAHDkBmEDGpsvVGHSEGTx7-hgqaxIB_y3oaUhMvjs6AT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57884" y="3857628"/>
            <a:ext cx="1768781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27" name="Picture 7" descr="C:\Users\User\Desktop\Локальный диск\Отчет главы\2026\фото\eLXp3b_7v9MME1l5bDwxWAyAJxuFYarwXHtDFM6zPq66oU5S_9Qe6ridsT7hQl10XhQjgzk5fgkJQy3l5QRKHNRp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58799" y="3429000"/>
            <a:ext cx="178520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465" name="Picture 1" descr="G:\Отчет 2020\фон.jpg"/>
          <p:cNvPicPr>
            <a:picLocks noChangeAspect="1" noChangeArrowheads="1"/>
          </p:cNvPicPr>
          <p:nvPr/>
        </p:nvPicPr>
        <p:blipFill>
          <a:blip r:embed="rId4" cstate="print"/>
          <a:srcRect t="6250" r="-1" b="62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721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96" y="857232"/>
            <a:ext cx="1247753" cy="156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19" name="AutoShape 2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0" name="AutoShape 4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1" name="AutoShape 6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2" name="AutoShape 8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3" name="AutoShape 10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4" name="AutoShape 12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5" name="AutoShape 14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6" name="Прямоугольник 17"/>
          <p:cNvSpPr>
            <a:spLocks noChangeArrowheads="1"/>
          </p:cNvSpPr>
          <p:nvPr/>
        </p:nvSpPr>
        <p:spPr bwMode="auto">
          <a:xfrm>
            <a:off x="971600" y="2276872"/>
            <a:ext cx="7311755" cy="316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11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 Ч Е Т </a:t>
            </a: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 Кисельнинского сельского поселения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Волховского муниципального района 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Ленинградской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endParaRPr lang="ru-RU" sz="1200" b="1" dirty="0" smtClean="0">
              <a:solidFill>
                <a:schemeClr val="accent3">
                  <a:lumMod val="50000"/>
                </a:schemeClr>
              </a:solidFill>
              <a:latin typeface="+mn-lt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«ОБ ИТОГАХ СОЦИАЛЬНО-ЭКОНОМИЧЕСКОГО РАЗВТИЯ 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В 2025 ГОДУ И ЗАДАЧАХ НА 2026 ГОД»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5715016"/>
            <a:ext cx="1295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д.Кисельня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571604" y="642918"/>
            <a:ext cx="600079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i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Кисельнинское </a:t>
            </a:r>
            <a:r>
              <a:rPr lang="ru-RU" sz="2500" i="1" dirty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сельское </a:t>
            </a:r>
            <a:r>
              <a:rPr lang="ru-RU" sz="2500" i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поселение </a:t>
            </a:r>
            <a:r>
              <a:rPr lang="ru-RU" sz="2500" i="1" dirty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Волховского муниципального района Ленинградской области</a:t>
            </a:r>
            <a:endParaRPr lang="ru-RU" sz="2500" i="1" dirty="0">
              <a:solidFill>
                <a:schemeClr val="accent3">
                  <a:lumMod val="50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137229" name="AutoShape 1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0" name="AutoShape 18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1" name="AutoShape 20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2" name="AutoShape 22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3" name="AutoShape 24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37234" name="Picture 26" descr="http://www.heraldicum.ru/russia/subjects/towns/images/volhov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857232"/>
            <a:ext cx="1269626" cy="1597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81259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60" name="Прямоугольник 12"/>
          <p:cNvSpPr>
            <a:spLocks noChangeArrowheads="1"/>
          </p:cNvSpPr>
          <p:nvPr/>
        </p:nvSpPr>
        <p:spPr bwMode="auto">
          <a:xfrm>
            <a:off x="1258888" y="188913"/>
            <a:ext cx="7634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Территория Кисельнинского сельского поселения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1256" name="Object 8"/>
          <p:cNvGraphicFramePr>
            <a:graphicFrameLocks/>
          </p:cNvGraphicFramePr>
          <p:nvPr/>
        </p:nvGraphicFramePr>
        <p:xfrm>
          <a:off x="4929190" y="3786166"/>
          <a:ext cx="4214810" cy="3071834"/>
        </p:xfrm>
        <a:graphic>
          <a:graphicData uri="http://schemas.openxmlformats.org/presentationml/2006/ole">
            <p:oleObj spid="_x0000_s181282" r:id="rId5" imgW="7779170" imgH="4700423" progId="">
              <p:embed/>
            </p:oleObj>
          </a:graphicData>
        </a:graphic>
      </p:graphicFrame>
      <p:sp>
        <p:nvSpPr>
          <p:cNvPr id="7" name="Прямоугольник 8"/>
          <p:cNvSpPr>
            <a:spLocks noChangeArrowheads="1"/>
          </p:cNvSpPr>
          <p:nvPr/>
        </p:nvSpPr>
        <p:spPr bwMode="auto">
          <a:xfrm>
            <a:off x="4929190" y="785794"/>
            <a:ext cx="42148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Общая площадь территории поселения 52 355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га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285852" y="785032"/>
          <a:ext cx="3643338" cy="5644364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5000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72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26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633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№ </a:t>
                      </a:r>
                      <a:r>
                        <a:rPr lang="ru-RU" sz="900" dirty="0" err="1" smtClean="0"/>
                        <a:t>п</a:t>
                      </a:r>
                      <a:r>
                        <a:rPr lang="ru-RU" sz="900" dirty="0" smtClean="0"/>
                        <a:t>/</a:t>
                      </a:r>
                      <a:r>
                        <a:rPr lang="ru-RU" sz="900" dirty="0" err="1" smtClean="0"/>
                        <a:t>п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Населенный пункт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Площадь населенного пункта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% от общей площади территории поселения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Вёгота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0,00%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Выдрино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6,86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0,01%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Гнилки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16,94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0,03%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Голтово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22,98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0,04%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Кипуя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43,28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0,08%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Кисельня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415,19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0,79%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Кути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20,92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0,04%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Лавния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32,1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0,06%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Лужа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47,7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0,09%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Новая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53,3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0,10%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Нурма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28,36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0,05%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Пески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62,09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0,12%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Пали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0,32%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Пупышево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60,82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1,14%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Пурово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32,85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0,49%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Селиверстово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13,54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0,73%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Соловьево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6,26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0,37%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Сюрья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0,73%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Харчевня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27,6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0,20%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Черноушево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30,5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1,50%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Чаплино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3,20%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22783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Итого</a:t>
                      </a:r>
                      <a:endParaRPr lang="ru-RU" sz="9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21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1138,29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2,17%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</a:tbl>
          </a:graphicData>
        </a:graphic>
      </p:graphicFrame>
      <p:pic>
        <p:nvPicPr>
          <p:cNvPr id="13" name="Рисунок 7"/>
          <p:cNvPicPr>
            <a:picLocks noChangeAspect="1" noChangeArrowheads="1"/>
          </p:cNvPicPr>
          <p:nvPr/>
        </p:nvPicPr>
        <p:blipFill>
          <a:blip r:embed="rId6" cstate="print"/>
          <a:srcRect l="42855" t="18933" r="9681" b="10448"/>
          <a:stretch>
            <a:fillRect/>
          </a:stretch>
        </p:blipFill>
        <p:spPr bwMode="auto">
          <a:xfrm>
            <a:off x="5572132" y="1234936"/>
            <a:ext cx="3071834" cy="2630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76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11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4747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147480" name="Прямоугольник 10"/>
          <p:cNvSpPr>
            <a:spLocks noChangeArrowheads="1"/>
          </p:cNvSpPr>
          <p:nvPr/>
        </p:nvSpPr>
        <p:spPr bwMode="auto">
          <a:xfrm>
            <a:off x="1142976" y="0"/>
            <a:ext cx="78406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демографические  показатели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48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785786" y="1071546"/>
          <a:ext cx="457203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16770" name="Picture 2" descr="Впервые за 10 лет снизилась численность населения Воронежа"/>
          <p:cNvPicPr>
            <a:picLocks noChangeAspect="1" noChangeArrowheads="1"/>
          </p:cNvPicPr>
          <p:nvPr/>
        </p:nvPicPr>
        <p:blipFill>
          <a:blip r:embed="rId5" cstate="print">
            <a:lum bright="10000" contrast="-20000"/>
          </a:blip>
          <a:srcRect l="17065" t="16713" b="8077"/>
          <a:stretch>
            <a:fillRect/>
          </a:stretch>
        </p:blipFill>
        <p:spPr bwMode="auto">
          <a:xfrm>
            <a:off x="1142976" y="3929066"/>
            <a:ext cx="3643338" cy="2403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7" name="Диаграмма 16"/>
          <p:cNvGraphicFramePr/>
          <p:nvPr/>
        </p:nvGraphicFramePr>
        <p:xfrm>
          <a:off x="5857884" y="1000108"/>
          <a:ext cx="2714644" cy="2248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5357818" y="571480"/>
          <a:ext cx="3643338" cy="614366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00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430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0821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№ </a:t>
                      </a:r>
                      <a:r>
                        <a:rPr lang="ru-RU" sz="900" dirty="0" err="1" smtClean="0"/>
                        <a:t>п</a:t>
                      </a:r>
                      <a:r>
                        <a:rPr lang="ru-RU" sz="900" dirty="0" smtClean="0"/>
                        <a:t>/</a:t>
                      </a:r>
                      <a:r>
                        <a:rPr lang="ru-RU" sz="900" dirty="0" err="1" smtClean="0"/>
                        <a:t>п</a:t>
                      </a:r>
                      <a:endParaRPr lang="ru-RU" sz="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Населенный пункт</a:t>
                      </a:r>
                      <a:endParaRPr lang="ru-RU" sz="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Численность  постоянного населения</a:t>
                      </a:r>
                      <a:endParaRPr lang="ru-RU" sz="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% от общей численности постоянного населения</a:t>
                      </a:r>
                      <a:endParaRPr lang="ru-RU" sz="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Вёгота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0,00%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Выдрино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0,08%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Гнилки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0,08%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Голтово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0,45%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Кипуя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1,76%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Кисельня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1969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78,56%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Кути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0,66%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Лавния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1,19%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Лужа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1,44%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Новая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1,03%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Нурма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0,16%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Пески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3,2%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Пали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0,33%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Пупышево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1,27%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14.1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Массив Пупышево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2,17%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Пурово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0,57%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Селиверстово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0,70%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Соловьево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0,37%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0679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Сюрья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1,07%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Харчевня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0,21%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Черноушево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1,52%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23880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/>
                        <a:t>Чаплино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3,16%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36214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Итого</a:t>
                      </a:r>
                      <a:endParaRPr lang="ru-RU" sz="9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21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/>
                        <a:t>2510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/>
                        <a:t>100%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51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512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00100" y="1714488"/>
          <a:ext cx="3286148" cy="1796668"/>
        </p:xfrm>
        <a:graphic>
          <a:graphicData uri="http://schemas.openxmlformats.org/drawingml/2006/table">
            <a:tbl>
              <a:tblPr firstRow="1">
                <a:tableStyleId>{1E171933-4619-4E11-9A3F-F7608DF75F80}</a:tableStyleId>
              </a:tblPr>
              <a:tblGrid>
                <a:gridCol w="1214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294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14380"/>
              </a:tblGrid>
              <a:tr h="50647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2024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2025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50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Число родившихся, человек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50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Число умерших, человек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357290" y="1000108"/>
            <a:ext cx="3571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Динамика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показателей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148536" name="Прямоугольник 11"/>
          <p:cNvSpPr>
            <a:spLocks noChangeArrowheads="1"/>
          </p:cNvSpPr>
          <p:nvPr/>
        </p:nvSpPr>
        <p:spPr bwMode="auto">
          <a:xfrm>
            <a:off x="1203324" y="188913"/>
            <a:ext cx="77263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демографические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показатели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4286248" y="3500438"/>
          <a:ext cx="4857752" cy="278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71713" name="Picture 1" descr="C:\Users\User\Desktop\отчёт главы\демографич показател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1142984"/>
            <a:ext cx="3357554" cy="1971372"/>
          </a:xfrm>
          <a:prstGeom prst="rect">
            <a:avLst/>
          </a:prstGeom>
          <a:noFill/>
        </p:spPr>
      </p:pic>
      <p:pic>
        <p:nvPicPr>
          <p:cNvPr id="371714" name="Picture 2" descr="C:\Users\User\Desktop\отчёт главы\демографич показатели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3857628"/>
            <a:ext cx="3334085" cy="23088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465" name="Picture 1" descr="G:\Отчет 2020\фон.jpg"/>
          <p:cNvPicPr>
            <a:picLocks noChangeAspect="1" noChangeArrowheads="1"/>
          </p:cNvPicPr>
          <p:nvPr/>
        </p:nvPicPr>
        <p:blipFill>
          <a:blip r:embed="rId4" cstate="print"/>
          <a:srcRect t="6250" r="-1" b="62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721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96" y="857232"/>
            <a:ext cx="1247753" cy="156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19" name="AutoShape 2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0" name="AutoShape 4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1" name="AutoShape 6" descr="Flag of Volkhovsky rayon (Leningrad oblast)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2" name="AutoShape 8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3" name="AutoShape 10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4" name="AutoShape 12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5" name="AutoShape 14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26" name="Прямоугольник 17"/>
          <p:cNvSpPr>
            <a:spLocks noChangeArrowheads="1"/>
          </p:cNvSpPr>
          <p:nvPr/>
        </p:nvSpPr>
        <p:spPr bwMode="auto">
          <a:xfrm>
            <a:off x="971600" y="2276872"/>
            <a:ext cx="7311755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11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 Ч Е Т </a:t>
            </a: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 Кисельнинского сельского поселения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Волховского муниципального района 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Ленинградской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endParaRPr lang="ru-RU" sz="1200" b="1" dirty="0" smtClean="0">
              <a:solidFill>
                <a:schemeClr val="accent3">
                  <a:lumMod val="50000"/>
                </a:schemeClr>
              </a:solidFill>
              <a:latin typeface="+mn-lt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«ОБ ИТОГАХ СОЦИАЛЬНО-ЭКОНОМИЧЕСКОГО РАЗВИТИЯ 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В 2025 ГОДУ И ЗАДАЧАХ НА 2026 ГОД»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5715016"/>
            <a:ext cx="1295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д.Кисельня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571604" y="642918"/>
            <a:ext cx="600079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i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Кисельнинское </a:t>
            </a:r>
            <a:r>
              <a:rPr lang="ru-RU" sz="2500" i="1" dirty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сельское </a:t>
            </a:r>
            <a:r>
              <a:rPr lang="ru-RU" sz="2500" i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поселение </a:t>
            </a:r>
            <a:r>
              <a:rPr lang="ru-RU" sz="2500" i="1" dirty="0">
                <a:solidFill>
                  <a:schemeClr val="accent3">
                    <a:lumMod val="50000"/>
                  </a:schemeClr>
                </a:solidFill>
                <a:latin typeface="+mj-lt"/>
                <a:cs typeface="Arial" pitchFamily="34" charset="0"/>
              </a:rPr>
              <a:t>Волховского муниципального района Ленинградской области</a:t>
            </a:r>
            <a:endParaRPr lang="ru-RU" sz="2500" i="1" dirty="0">
              <a:solidFill>
                <a:schemeClr val="accent3">
                  <a:lumMod val="50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137229" name="AutoShape 1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0" name="AutoShape 18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1" name="AutoShape 20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2" name="AutoShape 22" descr="Картинки по запросу Волховский район ге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37233" name="AutoShape 24" descr="https://images.vector-images.com/47/volhovskii_rayon_co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37234" name="Picture 26" descr="http://www.heraldicum.ru/russia/subjects/towns/images/volhov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857232"/>
            <a:ext cx="1269626" cy="1597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65" name="Object 17"/>
          <p:cNvGraphicFramePr>
            <a:graphicFrameLocks noGrp="1"/>
          </p:cNvGraphicFramePr>
          <p:nvPr>
            <p:ph idx="1"/>
          </p:nvPr>
        </p:nvGraphicFramePr>
        <p:xfrm>
          <a:off x="2876550" y="2887663"/>
          <a:ext cx="3390900" cy="2133600"/>
        </p:xfrm>
        <a:graphic>
          <a:graphicData uri="http://schemas.openxmlformats.org/presentationml/2006/ole">
            <p:oleObj spid="_x0000_s370714" name="Лист" r:id="rId3" imgW="3390900" imgH="2133600" progId="">
              <p:embed/>
            </p:oleObj>
          </a:graphicData>
        </a:graphic>
      </p:graphicFrame>
      <p:pic>
        <p:nvPicPr>
          <p:cNvPr id="258066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8067" name="Прямоугольник 4"/>
          <p:cNvSpPr>
            <a:spLocks noChangeArrowheads="1"/>
          </p:cNvSpPr>
          <p:nvPr/>
        </p:nvSpPr>
        <p:spPr bwMode="auto">
          <a:xfrm>
            <a:off x="1071538" y="214290"/>
            <a:ext cx="807246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с обращениями граждан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628" y="1214422"/>
          <a:ext cx="3786214" cy="214314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4287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72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14380"/>
              </a:tblGrid>
              <a:tr h="488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Обращения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2023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2024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2025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8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Общее количество,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в том числе: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292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245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245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51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Присвоение объекту  адреса или аннулировании его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57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42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60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1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Разрешение на захоронение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44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70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64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pic>
        <p:nvPicPr>
          <p:cNvPr id="258122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258124" name="Рисунок 6" descr="67c5ceab141a9ec2bab5b6b9fdcdf95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4143380"/>
            <a:ext cx="3222840" cy="2410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8069" name="AutoShape 21" descr="Информация о работе с обращениями граждан и организаций в Службе  финансового надзора Республики Крым за октябрь 2021 года - Лента новостей  Крым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58071" name="Picture 23" descr="Информация о работе с обращениями граждан и организаций в Службе  финансового надзора Республики Крым за октябрь 2021 года - Лента новостей  Крым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2976" y="1245710"/>
            <a:ext cx="3714776" cy="2087798"/>
          </a:xfrm>
          <a:prstGeom prst="rect">
            <a:avLst/>
          </a:prstGeom>
          <a:noFill/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071538" y="4000504"/>
          <a:ext cx="4572032" cy="2428891"/>
        </p:xfrm>
        <a:graphic>
          <a:graphicData uri="http://schemas.openxmlformats.org/drawingml/2006/table">
            <a:tbl>
              <a:tblPr>
                <a:tableStyleId>{306799F8-075E-4A3A-A7F6-7FBC6576F1A4}</a:tableStyleId>
              </a:tblPr>
              <a:tblGrid>
                <a:gridCol w="2467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122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828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04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637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Наименование</a:t>
                      </a:r>
                      <a:endParaRPr kumimoji="0" lang="ru-RU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2023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2024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2025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85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Постановления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221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226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186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49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Распоряжения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41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29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24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16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Оказано муниципальных услуг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145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114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150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76" marR="35576" marT="0" marB="0" anchor="ctr"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00100" y="3571876"/>
            <a:ext cx="792961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Всего исходящей корреспонденции - 1008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89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490" name="Picture 2" descr="Картинки по запросу муниципальные услуги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1043608" y="0"/>
            <a:ext cx="8100392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1" name="Rectangle 3"/>
          <p:cNvSpPr>
            <a:spLocks noGrp="1"/>
          </p:cNvSpPr>
          <p:nvPr>
            <p:ph idx="1"/>
          </p:nvPr>
        </p:nvSpPr>
        <p:spPr>
          <a:xfrm>
            <a:off x="684213" y="3071810"/>
            <a:ext cx="8316943" cy="3255047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Администрацией Кисельнинского СП утвержден                      </a:t>
            </a:r>
            <a:r>
              <a:rPr lang="ru-RU" sz="2400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49 административных регламентов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предоставлению муниципальных услуг. 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2025 год оказано 154 муниципальных услуг, из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них самыми востребованными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оказались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присвоение и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аннулирование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адресов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141 постановления;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выдача разрешения на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захоронение 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64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endParaRPr lang="ru-RU" sz="1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Жалоб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некачественное оказание услуг не поступало.</a:t>
            </a: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1493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776288" y="68263"/>
            <a:ext cx="8367712" cy="1146159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Размещение информации в СМИ, 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на официальном сайте и в социальных сетях 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 w="1905"/>
                <a:solidFill>
                  <a:srgbClr val="6BB1C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Monotype Corsiva" pitchFamily="66" charset="0"/>
                <a:ea typeface="+mn-ea"/>
                <a:cs typeface="Arial" charset="0"/>
              </a:rPr>
              <a:t>Кисельнинское  сельское  поселение </a:t>
            </a:r>
          </a:p>
        </p:txBody>
      </p:sp>
      <p:sp>
        <p:nvSpPr>
          <p:cNvPr id="429058" name="AutoShape 2" descr="Создатели Instagram признались, что они скопировали истории Snapch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60" name="AutoShape 4" descr="Создатели Instagram признались, что они скопировали истории Snapch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62" name="AutoShape 6" descr="Создатели Instagram признались, что они скопировали истории Snapch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66" name="AutoShape 10" descr="Disney и «ВКонтакте» объявили о стратегическом партнёрст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68" name="AutoShape 12" descr="ВК полетел, слетел, не работает. 16.02.2018. Что делать ? Как исправить ? |  Пикаб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70" name="AutoShape 14" descr="ВК полетел, слетел, не работает. 16.02.2018. Что делать ? Как исправить ? |  Пикаб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72" name="AutoShape 16" descr="Vkdog – сервис для автопостинга В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429074" name="Picture 18" descr="ВКонтакте анонсировала обновления: тематические ленты, дизлайки, донаты и  многое другое"/>
          <p:cNvPicPr>
            <a:picLocks noChangeAspect="1" noChangeArrowheads="1"/>
          </p:cNvPicPr>
          <p:nvPr/>
        </p:nvPicPr>
        <p:blipFill>
          <a:blip r:embed="rId4" cstate="print"/>
          <a:srcRect l="22568" r="22754"/>
          <a:stretch>
            <a:fillRect/>
          </a:stretch>
        </p:blipFill>
        <p:spPr bwMode="auto">
          <a:xfrm>
            <a:off x="1142976" y="3925956"/>
            <a:ext cx="2071702" cy="1894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1000100" y="5786454"/>
            <a:ext cx="3143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Сообщество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в социальной сети ВК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https://vk.com/club183320731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6BB1C9">
                  <a:lumMod val="50000"/>
                </a:srgb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72264" y="4071942"/>
            <a:ext cx="2571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Официальный сайт администрации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www.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кисельня.рф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6BB1C9">
                  <a:lumMod val="50000"/>
                </a:srgb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572264" y="5042118"/>
            <a:ext cx="257173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187413, Ленинградская область, Волховский район, д.Кисельня,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ул.Центральная, д.5а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Эл. почта: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sekretar_kis@mail.ru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6BB1C9">
                  <a:lumMod val="50000"/>
                </a:srgbClr>
              </a:solidFill>
              <a:effectLst/>
              <a:uLnTx/>
              <a:uFillTx/>
              <a:latin typeface="Times New Roman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Тел./факс: 8(81363)73110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6BB1C9">
                  <a:lumMod val="50000"/>
                </a:srgbClr>
              </a:solidFill>
              <a:effectLst/>
              <a:uLnTx/>
              <a:uFillTx/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193540" name="Picture 4" descr="C:\Users\User\Desktop\отчёт главы\огни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3" y="1214422"/>
            <a:ext cx="2956055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4" name="Picture 2" descr="C:\Users\User\Desktop\Локальный диск\Отчет главы\2026\фото\2026-02-11_14-12-4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1071546"/>
            <a:ext cx="4514848" cy="3023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5" name="Picture 3" descr="C:\Users\User\Desktop\Локальный диск\Отчет главы\2026\фото\2026-02-11_14-14-3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4071942"/>
            <a:ext cx="2643206" cy="2031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9189738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3474" name="Прямоугольник 3"/>
          <p:cNvSpPr>
            <a:spLocks noChangeArrowheads="1"/>
          </p:cNvSpPr>
          <p:nvPr/>
        </p:nvSpPr>
        <p:spPr bwMode="auto">
          <a:xfrm>
            <a:off x="971550" y="0"/>
            <a:ext cx="8172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</a:p>
        </p:txBody>
      </p:sp>
      <p:pic>
        <p:nvPicPr>
          <p:cNvPr id="23347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775" y="115888"/>
            <a:ext cx="863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1124744"/>
            <a:ext cx="677108" cy="5733256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33477" name="AutoShape 2" descr="https://zipview.mail.ru/get/5aed0ff45c9bfa5a3509acaacd1dadca/5835b44542c78452ce02540a49f2f152?x-email=nl_svintsova@mail.ru"/>
          <p:cNvSpPr>
            <a:spLocks noChangeAspect="1" noChangeArrowheads="1"/>
          </p:cNvSpPr>
          <p:nvPr/>
        </p:nvSpPr>
        <p:spPr bwMode="auto">
          <a:xfrm>
            <a:off x="371475" y="1571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233478" name="AutoShape 4" descr="https://zipview.mail.ru/get/5aed0ff45c9bfa5a3509acaacd1dadca/5835b44542c78452ce02540a49f2f152?x-email=nl_svintsova@mail.ru"/>
          <p:cNvSpPr>
            <a:spLocks noChangeAspect="1" noChangeArrowheads="1"/>
          </p:cNvSpPr>
          <p:nvPr/>
        </p:nvSpPr>
        <p:spPr bwMode="auto">
          <a:xfrm>
            <a:off x="523875" y="309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233479" name="Rectangle 1"/>
          <p:cNvSpPr>
            <a:spLocks noChangeArrowheads="1"/>
          </p:cNvSpPr>
          <p:nvPr/>
        </p:nvSpPr>
        <p:spPr bwMode="auto">
          <a:xfrm>
            <a:off x="971550" y="500042"/>
            <a:ext cx="81724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Кисельнинского СП за 2025 год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857224" y="1643050"/>
          <a:ext cx="4071966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5000628" y="1785926"/>
          <a:ext cx="3929090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5000628" y="3786190"/>
          <a:ext cx="4000528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ransition spd="slow"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27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85728"/>
            <a:ext cx="8501090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22" name="Прямоугольник 3"/>
          <p:cNvSpPr>
            <a:spLocks noChangeArrowheads="1"/>
          </p:cNvSpPr>
          <p:nvPr/>
        </p:nvSpPr>
        <p:spPr bwMode="auto">
          <a:xfrm>
            <a:off x="971550" y="0"/>
            <a:ext cx="8172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1124744"/>
            <a:ext cx="677108" cy="5733256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235525" name="AutoShape 2" descr="https://zipview.mail.ru/get/5aed0ff45c9bfa5a3509acaacd1dadca/5835b44542c78452ce02540a49f2f152?x-email=nl_svintsova@mail.ru"/>
          <p:cNvSpPr>
            <a:spLocks noChangeAspect="1" noChangeArrowheads="1"/>
          </p:cNvSpPr>
          <p:nvPr/>
        </p:nvSpPr>
        <p:spPr bwMode="auto">
          <a:xfrm>
            <a:off x="371475" y="1571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35526" name="AutoShape 4" descr="https://zipview.mail.ru/get/5aed0ff45c9bfa5a3509acaacd1dadca/5835b44542c78452ce02540a49f2f152?x-email=nl_svintsova@mail.ru"/>
          <p:cNvSpPr>
            <a:spLocks noChangeAspect="1" noChangeArrowheads="1"/>
          </p:cNvSpPr>
          <p:nvPr/>
        </p:nvSpPr>
        <p:spPr bwMode="auto">
          <a:xfrm>
            <a:off x="523875" y="309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235523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775" y="115888"/>
            <a:ext cx="863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6546" name="Прямоугольник 3"/>
          <p:cNvSpPr>
            <a:spLocks noChangeArrowheads="1"/>
          </p:cNvSpPr>
          <p:nvPr/>
        </p:nvSpPr>
        <p:spPr bwMode="auto">
          <a:xfrm>
            <a:off x="971550" y="188913"/>
            <a:ext cx="8172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pic>
        <p:nvPicPr>
          <p:cNvPr id="236547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775" y="115888"/>
            <a:ext cx="863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1124744"/>
            <a:ext cx="677108" cy="5733256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36549" name="AutoShape 2" descr="https://zipview.mail.ru/get/5aed0ff45c9bfa5a3509acaacd1dadca/5835b44542c78452ce02540a49f2f152?x-email=nl_svintsova@mail.ru"/>
          <p:cNvSpPr>
            <a:spLocks noChangeAspect="1" noChangeArrowheads="1"/>
          </p:cNvSpPr>
          <p:nvPr/>
        </p:nvSpPr>
        <p:spPr bwMode="auto">
          <a:xfrm>
            <a:off x="371475" y="1571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236550" name="AutoShape 4" descr="https://zipview.mail.ru/get/5aed0ff45c9bfa5a3509acaacd1dadca/5835b44542c78452ce02540a49f2f152?x-email=nl_svintsova@mail.ru"/>
          <p:cNvSpPr>
            <a:spLocks noChangeAspect="1" noChangeArrowheads="1"/>
          </p:cNvSpPr>
          <p:nvPr/>
        </p:nvSpPr>
        <p:spPr bwMode="auto">
          <a:xfrm>
            <a:off x="523875" y="309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236551" name="Rectangle 1"/>
          <p:cNvSpPr>
            <a:spLocks noChangeArrowheads="1"/>
          </p:cNvSpPr>
          <p:nvPr/>
        </p:nvSpPr>
        <p:spPr bwMode="auto">
          <a:xfrm>
            <a:off x="1000100" y="714356"/>
            <a:ext cx="81439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9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19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расходов</a:t>
            </a:r>
            <a:endParaRPr lang="ru-RU" sz="19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1187624" y="1428736"/>
          <a:ext cx="7527780" cy="5200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71600" y="1916832"/>
            <a:ext cx="3028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Исполнение бюджета по </a:t>
            </a:r>
            <a:r>
              <a:rPr lang="ru-RU" b="1" dirty="0" smtClean="0">
                <a:solidFill>
                  <a:schemeClr val="bg1"/>
                </a:solidFill>
              </a:rPr>
              <a:t>расходам – 92,4%</a:t>
            </a:r>
            <a:endParaRPr lang="ru-RU" b="1" dirty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92300,5 тыс.руб</a:t>
            </a:r>
            <a:r>
              <a:rPr lang="ru-RU" b="1" dirty="0">
                <a:solidFill>
                  <a:schemeClr val="bg1"/>
                </a:solidFill>
              </a:rPr>
              <a:t>. 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3619" name="Picture 3" descr="C:\Users\User\Downloads\unnamed.jpg"/>
          <p:cNvPicPr>
            <a:picLocks noChangeAspect="1" noChangeArrowheads="1"/>
          </p:cNvPicPr>
          <p:nvPr/>
        </p:nvPicPr>
        <p:blipFill>
          <a:blip r:embed="rId3" cstate="print">
            <a:lum bright="40000" contrast="-30000"/>
          </a:blip>
          <a:srcRect/>
          <a:stretch>
            <a:fillRect/>
          </a:stretch>
        </p:blipFill>
        <p:spPr bwMode="auto">
          <a:xfrm>
            <a:off x="1000101" y="0"/>
            <a:ext cx="8143899" cy="401050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971550" y="1071546"/>
            <a:ext cx="8172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МУНИЦИПАЛЬНЫЙ ЗАКАЗ</a:t>
            </a:r>
          </a:p>
        </p:txBody>
      </p:sp>
      <p:sp>
        <p:nvSpPr>
          <p:cNvPr id="623618" name="AutoShape 2" descr="Картинки по запросу &quot;veybwbgfkmysq pfrfp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2714612" y="3357562"/>
          <a:ext cx="6429388" cy="3500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69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69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0" name="AutoShape 6" descr="Картинки по запросу объект нежилого фонда  Кисельн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86371" name="AutoShape 8" descr="Картинки по запросу объект нежилого фонда  Кисельня"/>
          <p:cNvSpPr>
            <a:spLocks noChangeAspect="1" noChangeArrowheads="1"/>
          </p:cNvSpPr>
          <p:nvPr/>
        </p:nvSpPr>
        <p:spPr bwMode="auto">
          <a:xfrm>
            <a:off x="-576263" y="7938"/>
            <a:ext cx="118903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86372" name="AutoShape 10" descr="Картинки по запросу объект нежилого фонда  Кисельня"/>
          <p:cNvSpPr>
            <a:spLocks noChangeAspect="1" noChangeArrowheads="1"/>
          </p:cNvSpPr>
          <p:nvPr/>
        </p:nvSpPr>
        <p:spPr bwMode="auto">
          <a:xfrm>
            <a:off x="687388" y="4102100"/>
            <a:ext cx="129222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86373" name="AutoShape 12" descr="Картинки по запросу объект нежилого фонда  Кисельня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8637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6" name="AutoShape 2" descr="Картинки по запросу кадастровый учет помещен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252930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 r="-8750"/>
          <a:stretch>
            <a:fillRect/>
          </a:stretch>
        </p:blipFill>
        <p:spPr bwMode="auto">
          <a:xfrm>
            <a:off x="2190674" y="357166"/>
            <a:ext cx="7366978" cy="4419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6378" name="AutoShape 4" descr="Картинки по запросу торги сай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86379" name="AutoShape 6" descr="Картинки по запросу торги сай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graphicFrame>
        <p:nvGraphicFramePr>
          <p:cNvPr id="19" name="Схема 18"/>
          <p:cNvGraphicFramePr/>
          <p:nvPr/>
        </p:nvGraphicFramePr>
        <p:xfrm>
          <a:off x="857224" y="4000504"/>
          <a:ext cx="5832648" cy="2680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0" name="Стрелка вниз 19"/>
          <p:cNvSpPr/>
          <p:nvPr/>
        </p:nvSpPr>
        <p:spPr>
          <a:xfrm>
            <a:off x="1643042" y="5357826"/>
            <a:ext cx="215900" cy="2889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3286116" y="5357826"/>
            <a:ext cx="215900" cy="2889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86383" name="Picture 10" descr="Картинки по запросу доходы от  аренда муниципального имущества"/>
          <p:cNvPicPr>
            <a:picLocks noChangeAspect="1" noChangeArrowheads="1"/>
          </p:cNvPicPr>
          <p:nvPr/>
        </p:nvPicPr>
        <p:blipFill>
          <a:blip r:embed="rId9" cstate="print"/>
          <a:srcRect l="53522" t="8723" r="2992" b="9863"/>
          <a:stretch>
            <a:fillRect/>
          </a:stretch>
        </p:blipFill>
        <p:spPr bwMode="auto">
          <a:xfrm>
            <a:off x="5572132" y="4214818"/>
            <a:ext cx="3383236" cy="2428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10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175141" name="Прямоугольник 8"/>
          <p:cNvSpPr>
            <a:spLocks noChangeArrowheads="1"/>
          </p:cNvSpPr>
          <p:nvPr/>
        </p:nvSpPr>
        <p:spPr bwMode="auto">
          <a:xfrm>
            <a:off x="1071538" y="-230833"/>
            <a:ext cx="80724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Жилищная политика в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Кисельнинском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1500174"/>
          <a:ext cx="6572297" cy="491149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853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8533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6622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8533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647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085333"/>
              </a:tblGrid>
              <a:tr h="240401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2021</a:t>
                      </a:r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/>
                        <a:t>2022</a:t>
                      </a:r>
                      <a:endParaRPr lang="ru-RU" sz="1400" baseline="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/>
                        <a:t>2023</a:t>
                      </a:r>
                      <a:endParaRPr lang="ru-RU" sz="1400" baseline="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/>
                        <a:t>2024</a:t>
                      </a:r>
                      <a:endParaRPr lang="ru-RU" sz="1400" baseline="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2025</a:t>
                      </a:r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9083">
                <a:tc>
                  <a:txBody>
                    <a:bodyPr/>
                    <a:lstStyle/>
                    <a:p>
                      <a:r>
                        <a:rPr lang="ru-RU" sz="1200" baseline="0" dirty="0"/>
                        <a:t>По договорам соц. найма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4 семьи / 10 чел.</a:t>
                      </a:r>
                      <a:endParaRPr lang="ru-RU" sz="12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/>
                        <a:t>4 семьи / 10 чел.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/>
                        <a:t>3 семьи / 9 чел.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1 семьи / 2 чел.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1 семьи / 2 чел.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4842"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/>
                        <a:t>В т.ч. многодетные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/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/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/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9083">
                <a:tc>
                  <a:txBody>
                    <a:bodyPr/>
                    <a:lstStyle/>
                    <a:p>
                      <a:r>
                        <a:rPr lang="ru-RU" sz="1200" baseline="0" dirty="0"/>
                        <a:t>Программники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10 семей/23 чел.</a:t>
                      </a:r>
                    </a:p>
                    <a:p>
                      <a:pPr algn="ctr"/>
                      <a:endParaRPr lang="ru-RU" sz="12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/>
                        <a:t>6 семей / 13 чел.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/>
                        <a:t>8 семей / 19 чел.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7 семей / 13 чел.</a:t>
                      </a:r>
                    </a:p>
                    <a:p>
                      <a:pPr algn="ctr"/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7 семей / 13 чел.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4842"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/>
                        <a:t>В т.ч. многодетные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0    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/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9083">
                <a:tc>
                  <a:txBody>
                    <a:bodyPr/>
                    <a:lstStyle/>
                    <a:p>
                      <a:r>
                        <a:rPr lang="ru-RU" sz="1200" baseline="0" dirty="0"/>
                        <a:t>Признаны нуждающимися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/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1семья/5 чел.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</a:p>
                    <a:p>
                      <a:pPr algn="ctr"/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4842"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/>
                        <a:t>В т.ч. многодетные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/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1 семья/5чел.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</a:p>
                    <a:p>
                      <a:pPr algn="r"/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4842">
                <a:tc>
                  <a:txBody>
                    <a:bodyPr/>
                    <a:lstStyle/>
                    <a:p>
                      <a:r>
                        <a:rPr lang="ru-RU" sz="1200" baseline="0" dirty="0"/>
                        <a:t>Сняты с учета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4 семьи/10 чел.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/>
                        <a:t>1 семья / 1 чел.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1 семья / 3 чел.</a:t>
                      </a:r>
                    </a:p>
                    <a:p>
                      <a:pPr algn="ctr"/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1 семья / 3 чел.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04842"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/>
                        <a:t>В т.ч. многодетные 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</a:p>
                    <a:p>
                      <a:pPr algn="r"/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/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/>
                        <a:t>0</a:t>
                      </a:r>
                      <a:endParaRPr lang="ru-RU" sz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10" name="Picture 2" descr="Картинки по запросу программа жилье для молодеж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5543" y="0"/>
            <a:ext cx="2618457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1" name="Диаграмма 10"/>
          <p:cNvGraphicFramePr/>
          <p:nvPr/>
        </p:nvGraphicFramePr>
        <p:xfrm>
          <a:off x="1071538" y="0"/>
          <a:ext cx="5572164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41" name="Picture 1"/>
          <p:cNvPicPr>
            <a:picLocks noChangeAspect="1" noChangeArrowheads="1"/>
          </p:cNvPicPr>
          <p:nvPr/>
        </p:nvPicPr>
        <p:blipFill>
          <a:blip r:embed="rId3" cstate="print">
            <a:lum bright="30000" contrast="-10000"/>
          </a:blip>
          <a:srcRect l="15743" t="23077" r="39452" b="230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89443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5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89446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89447" name="AutoShape 6" descr="Картинки по запросу предоставление земельных участков по 105-ФЗ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89448" name="AutoShape 8" descr="Картинки по запросу предоставление земельных участков по 105-ФЗ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89449" name="AutoShape 10" descr="Картинки по запросу предоставление земельных участков по 105-ФЗ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89450" name="AutoShape 12" descr="Картинки по запросу предоставление земельных участков по 105-ФЗ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253966" name="Picture 14" descr="Картинки по запросу предоставление земельных участков по 105-ФЗ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786190"/>
            <a:ext cx="3429023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9452" name="Rectangle 15"/>
          <p:cNvSpPr>
            <a:spLocks noChangeArrowheads="1"/>
          </p:cNvSpPr>
          <p:nvPr/>
        </p:nvSpPr>
        <p:spPr bwMode="auto">
          <a:xfrm>
            <a:off x="2214546" y="1785926"/>
            <a:ext cx="57150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году 3-м многодетным семьям предоставлен земельный участок.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9453" name="AutoShape 17" descr="Картинки по запросу земельные участки под ИЖ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071538" y="142852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областного закона от 14.10.2008 года № 105-оз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бесплатном предоставлении отдельным категориям граждан земельных участков для индивидуального жилищного строительства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территории Ленинградской области»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3214678" y="2500306"/>
          <a:ext cx="5286380" cy="3103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0" name="Заголовок 1"/>
          <p:cNvSpPr>
            <a:spLocks noGrp="1"/>
          </p:cNvSpPr>
          <p:nvPr>
            <p:ph type="title"/>
          </p:nvPr>
        </p:nvSpPr>
        <p:spPr>
          <a:xfrm>
            <a:off x="1042988" y="116632"/>
            <a:ext cx="7920880" cy="129698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Нормативные правовые акты, регламентирующие исполнение полномочий по решению </a:t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местных вопросов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259632" y="1556792"/>
          <a:ext cx="7128792" cy="4896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0292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5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7"/>
          <p:cNvPicPr>
            <a:picLocks noChangeAspect="1" noChangeArrowheads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1" y="908720"/>
            <a:ext cx="9144000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9835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8072462" cy="571528"/>
          </a:xfrm>
        </p:spPr>
        <p:txBody>
          <a:bodyPr>
            <a:noAutofit/>
          </a:bodyPr>
          <a:lstStyle/>
          <a:p>
            <a:pPr eaLnBrk="1" hangingPunct="1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9835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Схема 8"/>
          <p:cNvGraphicFramePr/>
          <p:nvPr/>
        </p:nvGraphicFramePr>
        <p:xfrm>
          <a:off x="571472" y="785794"/>
          <a:ext cx="4786346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8" name="Picture 16" descr="F:\Поддержка малого и среднего предпринимательства\Ко дню предприниматекля фото\Макеты\ИП Конецкая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19818" y="1000108"/>
            <a:ext cx="2287697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D:\Имущество\Оценка\ТЦ д.20 помещ 3 Мелкумян\Фото\20220118_16102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96076" y="2786058"/>
            <a:ext cx="2286015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0" descr="F:\Поддержка малого и среднего предпринимательства\Ко дню предприниматекля фото\Макеты\ООО Клен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16" y="4834856"/>
            <a:ext cx="2157413" cy="181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D:\Имущество\Оценка\ТЦ д.20 помещ 3 Мелкумян\Фото\20220118_160527.jpg"/>
          <p:cNvPicPr>
            <a:picLocks noChangeAspect="1" noChangeArrowheads="1"/>
          </p:cNvPicPr>
          <p:nvPr/>
        </p:nvPicPr>
        <p:blipFill>
          <a:blip r:embed="rId12" cstate="print">
            <a:lum bright="10000" contrast="20000"/>
          </a:blip>
          <a:srcRect l="16406" t="12500" r="11718" b="23958"/>
          <a:stretch>
            <a:fillRect/>
          </a:stretch>
        </p:blipFill>
        <p:spPr bwMode="auto">
          <a:xfrm>
            <a:off x="3929058" y="4643446"/>
            <a:ext cx="3110480" cy="2062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8996" name="Picture 4" descr="https://sb-kipuya.ru/assets/images/resources/89/da98f209e0.png"/>
          <p:cNvPicPr>
            <a:picLocks noChangeAspect="1" noChangeArrowheads="1"/>
          </p:cNvPicPr>
          <p:nvPr/>
        </p:nvPicPr>
        <p:blipFill>
          <a:blip r:embed="rId13" cstate="print"/>
          <a:srcRect l="5563" t="22604" r="5151" b="11727"/>
          <a:stretch>
            <a:fillRect/>
          </a:stretch>
        </p:blipFill>
        <p:spPr bwMode="auto">
          <a:xfrm>
            <a:off x="1000100" y="5000636"/>
            <a:ext cx="3143272" cy="1692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8994" name="Picture 2" descr="https://sun9-61.userapi.com/impf/c845019/v845019886/60704/yE3IuuXe8pw.jpg?size=1280x604&amp;quality=96&amp;sign=46b9c34dc8136363e65f2b6032f8a3c7&amp;type=album"/>
          <p:cNvPicPr>
            <a:picLocks noChangeAspect="1" noChangeArrowheads="1"/>
          </p:cNvPicPr>
          <p:nvPr/>
        </p:nvPicPr>
        <p:blipFill>
          <a:blip r:embed="rId14" cstate="print"/>
          <a:srcRect t="40338" r="26589"/>
          <a:stretch>
            <a:fillRect/>
          </a:stretch>
        </p:blipFill>
        <p:spPr bwMode="auto">
          <a:xfrm>
            <a:off x="3428992" y="3857628"/>
            <a:ext cx="3353049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5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7"/>
          <p:cNvPicPr>
            <a:picLocks noChangeAspect="1" noChangeArrowheads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1" y="908720"/>
            <a:ext cx="9144000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98352" name="Заголовок 1"/>
          <p:cNvSpPr>
            <a:spLocks noGrp="1"/>
          </p:cNvSpPr>
          <p:nvPr>
            <p:ph type="ctrTitle"/>
          </p:nvPr>
        </p:nvSpPr>
        <p:spPr>
          <a:xfrm>
            <a:off x="1071538" y="142852"/>
            <a:ext cx="8072462" cy="571528"/>
          </a:xfrm>
        </p:spPr>
        <p:txBody>
          <a:bodyPr>
            <a:noAutofit/>
          </a:bodyPr>
          <a:lstStyle/>
          <a:p>
            <a:pPr eaLnBrk="1" hangingPunct="1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9835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Схема 8"/>
          <p:cNvGraphicFramePr/>
          <p:nvPr/>
        </p:nvGraphicFramePr>
        <p:xfrm>
          <a:off x="785786" y="1214422"/>
          <a:ext cx="4500594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" name="Picture 6" descr="https://avatars.mds.yandex.net/get-altay/1908863/2a00000169baf7519e7aa882e53c5cdb0cad/XXXL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61" y="2500305"/>
            <a:ext cx="3143240" cy="1848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6" descr="Магнит, супермаркет, Ропшинское ш., 3А, д. Кипень, Россия — Яндекс.Карты"/>
          <p:cNvPicPr>
            <a:picLocks noChangeAspect="1" noChangeArrowheads="1"/>
          </p:cNvPicPr>
          <p:nvPr/>
        </p:nvPicPr>
        <p:blipFill>
          <a:blip r:embed="rId10" cstate="print"/>
          <a:srcRect l="22287" t="42838" r="35721" b="40316"/>
          <a:stretch>
            <a:fillRect/>
          </a:stretch>
        </p:blipFill>
        <p:spPr bwMode="auto">
          <a:xfrm>
            <a:off x="6072166" y="857232"/>
            <a:ext cx="3071834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5" descr="Светофор, супермаркет, Ленинградская область, Волховский район,  Кисельнинское сельское поселение, деревня Кисельня, Северная улица — Яндекс  Карты"/>
          <p:cNvPicPr>
            <a:picLocks noChangeAspect="1" noChangeArrowheads="1"/>
          </p:cNvPicPr>
          <p:nvPr/>
        </p:nvPicPr>
        <p:blipFill>
          <a:blip r:embed="rId11"/>
          <a:srcRect l="17857" t="22222" r="7143"/>
          <a:stretch>
            <a:fillRect/>
          </a:stretch>
        </p:blipFill>
        <p:spPr bwMode="auto">
          <a:xfrm>
            <a:off x="785786" y="4643446"/>
            <a:ext cx="3531078" cy="2059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D:\Отчет главы\2022\Лента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429124" y="4357694"/>
            <a:ext cx="2857500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" descr="D:\Отчет главы\2022\Лента зал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286500" y="5257800"/>
            <a:ext cx="2857500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5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7"/>
          <p:cNvPicPr>
            <a:picLocks noChangeAspect="1" noChangeArrowheads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1" y="908720"/>
            <a:ext cx="9144000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98352" name="Заголовок 1"/>
          <p:cNvSpPr>
            <a:spLocks noGrp="1"/>
          </p:cNvSpPr>
          <p:nvPr>
            <p:ph type="ctrTitle"/>
          </p:nvPr>
        </p:nvSpPr>
        <p:spPr>
          <a:xfrm>
            <a:off x="1071538" y="142852"/>
            <a:ext cx="8072462" cy="571528"/>
          </a:xfrm>
        </p:spPr>
        <p:txBody>
          <a:bodyPr>
            <a:noAutofit/>
          </a:bodyPr>
          <a:lstStyle/>
          <a:p>
            <a:pPr eaLnBrk="1" hangingPunct="1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9835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Схема 8"/>
          <p:cNvGraphicFramePr/>
          <p:nvPr/>
        </p:nvGraphicFramePr>
        <p:xfrm>
          <a:off x="785786" y="1214422"/>
          <a:ext cx="4500594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28662" y="4786322"/>
            <a:ext cx="2762237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4" descr="Кафе и фасад отеля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72298" y="4089963"/>
            <a:ext cx="2071702" cy="2768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2130" name="Picture 2" descr="Питер-Кола (Ленинградская область, Волховский район, Кисельнинское сельское поселение, деревня Кисельня), кафе в Санкт‑Петербурге и Ленинградской области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7" y="2357430"/>
            <a:ext cx="2976583" cy="2232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6" descr="Похожее изображение"/>
          <p:cNvPicPr>
            <a:picLocks noChangeAspect="1" noChangeArrowheads="1"/>
          </p:cNvPicPr>
          <p:nvPr/>
        </p:nvPicPr>
        <p:blipFill>
          <a:blip r:embed="rId12" cstate="print"/>
          <a:srcRect l="11581" t="32137"/>
          <a:stretch>
            <a:fillRect/>
          </a:stretch>
        </p:blipFill>
        <p:spPr bwMode="auto">
          <a:xfrm>
            <a:off x="5577035" y="1000108"/>
            <a:ext cx="335889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516306" y="4786322"/>
            <a:ext cx="3682984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69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2" name="AutoShape 4" descr="Картинки по запросу АЗС Белул Пупышево"/>
          <p:cNvSpPr>
            <a:spLocks noChangeAspect="1" noChangeArrowheads="1"/>
          </p:cNvSpPr>
          <p:nvPr/>
        </p:nvSpPr>
        <p:spPr bwMode="auto">
          <a:xfrm>
            <a:off x="207963" y="2065338"/>
            <a:ext cx="5857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077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0168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077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Картинки по запросу Почтовое отдел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285860"/>
            <a:ext cx="336009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Картинки по запросу Отделение сбербанка Кисельн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1285860"/>
            <a:ext cx="2501321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5"/>
          <p:cNvSpPr>
            <a:spLocks noChangeArrowheads="1"/>
          </p:cNvSpPr>
          <p:nvPr/>
        </p:nvSpPr>
        <p:spPr bwMode="auto">
          <a:xfrm>
            <a:off x="5429256" y="4214818"/>
            <a:ext cx="159701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+mn-lt"/>
                <a:cs typeface="Arial" pitchFamily="34" charset="0"/>
              </a:rPr>
              <a:t>УРМ МФЦ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14876" y="928670"/>
            <a:ext cx="4002086" cy="400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+mn-lt"/>
                <a:cs typeface="Arial" pitchFamily="34" charset="0"/>
              </a:rPr>
              <a:t>Почтовое отделение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19" name="Прямоугольник 15"/>
          <p:cNvSpPr>
            <a:spLocks noChangeArrowheads="1"/>
          </p:cNvSpPr>
          <p:nvPr/>
        </p:nvSpPr>
        <p:spPr bwMode="auto">
          <a:xfrm>
            <a:off x="1357290" y="928670"/>
            <a:ext cx="27860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+mn-lt"/>
                <a:cs typeface="Arial" pitchFamily="34" charset="0"/>
              </a:rPr>
              <a:t>О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+mn-lt"/>
                <a:cs typeface="Arial" pitchFamily="34" charset="0"/>
              </a:rPr>
              <a:t>тделение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+mn-lt"/>
                <a:cs typeface="Arial" pitchFamily="34" charset="0"/>
              </a:rPr>
              <a:t>Сбербанка</a:t>
            </a:r>
          </a:p>
        </p:txBody>
      </p:sp>
      <p:pic>
        <p:nvPicPr>
          <p:cNvPr id="462852" name="Picture 4" descr="Невис, аптека, Железнодорожная ул., 7А, Кингисепп — Яндекс Карт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4750603"/>
            <a:ext cx="2643206" cy="198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2850" name="Picture 2" descr="Невис, аптека, Центральная ул., 10, д. Кисельня — Яндекс Карты"/>
          <p:cNvPicPr>
            <a:picLocks noChangeAspect="1" noChangeArrowheads="1"/>
          </p:cNvPicPr>
          <p:nvPr/>
        </p:nvPicPr>
        <p:blipFill>
          <a:blip r:embed="rId7"/>
          <a:srcRect t="7500" b="26499"/>
          <a:stretch>
            <a:fillRect/>
          </a:stretch>
        </p:blipFill>
        <p:spPr bwMode="auto">
          <a:xfrm>
            <a:off x="928662" y="3143248"/>
            <a:ext cx="2714644" cy="2395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2853" name="Picture 5" descr="D:\Фото\Открытие почты после ремонта 08.12.2023\IMG_20231208_1003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1857364"/>
            <a:ext cx="2834489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Сайт МФЦ Томской области. Об оценке качества предоставления государственных  и муниципальных услуг с помощью СМС-информирования.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86380" y="4143380"/>
            <a:ext cx="2500330" cy="25003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6" name="AutoShape 4" descr="Картинки по запросу АЗС Белул Пупышево"/>
          <p:cNvSpPr>
            <a:spLocks noChangeAspect="1" noChangeArrowheads="1"/>
          </p:cNvSpPr>
          <p:nvPr/>
        </p:nvSpPr>
        <p:spPr bwMode="auto">
          <a:xfrm>
            <a:off x="207963" y="2065338"/>
            <a:ext cx="5857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59747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0168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59749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857224" y="357166"/>
            <a:ext cx="30003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Торговля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Нестационарных Торговых Объектах</a:t>
            </a:r>
            <a:endParaRPr lang="ru-RU" sz="1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01" name="Picture 1" descr="D:\ГО и ЧС\ПБ\ПАТРУЛИРОВАНИЯ и СХОДЫ (графики, ПРОТОКОЛА)\2021\20210521_1013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214422"/>
            <a:ext cx="2357454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06" name="Picture 6" descr="Ялту ждет новая схема размещения НТО"/>
          <p:cNvPicPr>
            <a:picLocks noChangeAspect="1" noChangeArrowheads="1"/>
          </p:cNvPicPr>
          <p:nvPr/>
        </p:nvPicPr>
        <p:blipFill>
          <a:blip r:embed="rId5" cstate="print"/>
          <a:srcRect l="10909" t="12295" r="9999"/>
          <a:stretch>
            <a:fillRect/>
          </a:stretch>
        </p:blipFill>
        <p:spPr bwMode="auto">
          <a:xfrm>
            <a:off x="642910" y="2928934"/>
            <a:ext cx="2071702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071538" y="142852"/>
            <a:ext cx="8072462" cy="5715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ПОТРЕБИТЕЛЬСКИЙ РЫНОК</a:t>
            </a:r>
            <a:endParaRPr kumimoji="0" lang="ru-RU" sz="2400" b="1" i="0" u="none" strike="noStrike" kern="1200" cap="none" spc="0" normalizeH="0" baseline="0" noProof="0" dirty="0">
              <a:ln w="6350"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5" name="Picture 4" descr="Ozon, пункт выдачи, ул. Красильникова, 67, Сызрань — Яндекс Карты"/>
          <p:cNvPicPr>
            <a:picLocks noChangeAspect="1" noChangeArrowheads="1"/>
          </p:cNvPicPr>
          <p:nvPr/>
        </p:nvPicPr>
        <p:blipFill>
          <a:blip r:embed="rId6"/>
          <a:srcRect l="34783" t="14599"/>
          <a:stretch>
            <a:fillRect/>
          </a:stretch>
        </p:blipFill>
        <p:spPr bwMode="auto">
          <a:xfrm>
            <a:off x="6929454" y="2714621"/>
            <a:ext cx="2000264" cy="189798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929058" y="2786058"/>
            <a:ext cx="3071834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Пункт выдачи заказов «ОЗОН»</a:t>
            </a:r>
          </a:p>
          <a:p>
            <a:pPr algn="ctr"/>
            <a:endParaRPr lang="ru-RU" sz="900" b="1" dirty="0" smtClean="0">
              <a:solidFill>
                <a:schemeClr val="accent3">
                  <a:lumMod val="50000"/>
                </a:schemeClr>
              </a:solidFill>
              <a:latin typeface="+mn-lt"/>
            </a:endParaRPr>
          </a:p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д.Кисельня, </a:t>
            </a:r>
          </a:p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ул.Центральная, д.7А</a:t>
            </a:r>
          </a:p>
          <a:p>
            <a:pPr algn="ctr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+mn-lt"/>
            </a:endParaRPr>
          </a:p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Массив Пупышво, ул.Мира д.1А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65922" name="AutoShape 2" descr="Яндекс.Маркет» займется импортом | РБК Инвести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5924" name="Picture 4" descr="Яндекс.Маркет» займется импортом | РБК Инвестици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48" y="4714884"/>
            <a:ext cx="2556299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5926" name="Picture 6" descr="Ozon, пункт выдачи, ул. Мира, 1А, садоводческий массив Пупышево,  садоводческое некоммерческое товарищество Фрегат — Яндекс Карты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4876" y="1000108"/>
            <a:ext cx="3166489" cy="1779567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858016" y="4643446"/>
            <a:ext cx="2285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Пункт выдачи заказов 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«Яндекс Маркет»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д.Кисельня, </a:t>
            </a:r>
          </a:p>
          <a:p>
            <a:pPr algn="ctr"/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ул.Центральная, д.5А (почтовое отделение)</a:t>
            </a:r>
          </a:p>
          <a:p>
            <a:pPr algn="ctr"/>
            <a:endParaRPr lang="ru-RU" b="1" dirty="0" smtClean="0">
              <a:solidFill>
                <a:schemeClr val="accent3">
                  <a:lumMod val="50000"/>
                </a:schemeClr>
              </a:solidFill>
              <a:latin typeface="+mn-lt"/>
            </a:endParaRPr>
          </a:p>
          <a:p>
            <a:pPr algn="ctr"/>
            <a:endParaRPr lang="ru-RU" b="1" dirty="0" smtClean="0">
              <a:solidFill>
                <a:schemeClr val="accent3">
                  <a:lumMod val="50000"/>
                </a:schemeClr>
              </a:solidFill>
              <a:latin typeface="+mn-lt"/>
            </a:endParaRPr>
          </a:p>
          <a:p>
            <a:pPr algn="ctr"/>
            <a:endParaRPr lang="ru-RU" sz="1200" b="1" dirty="0" smtClean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73762" name="Picture 2" descr="C:\Users\User\Desktop\отчёт главы\вб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5786" y="4572008"/>
            <a:ext cx="2000264" cy="1643074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2857488" y="4286257"/>
            <a:ext cx="15716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Пункт выдачи заказов «</a:t>
            </a:r>
            <a:r>
              <a:rPr lang="en-US" b="1" dirty="0" smtClean="0">
                <a:solidFill>
                  <a:srgbClr val="7030A0"/>
                </a:solidFill>
              </a:rPr>
              <a:t>WB</a:t>
            </a:r>
            <a:r>
              <a:rPr lang="ru-RU" b="1" dirty="0" smtClean="0">
                <a:solidFill>
                  <a:srgbClr val="7030A0"/>
                </a:solidFill>
              </a:rPr>
              <a:t>»</a:t>
            </a:r>
          </a:p>
          <a:p>
            <a:r>
              <a:rPr lang="ru-RU" sz="1400" b="1" dirty="0" err="1" smtClean="0">
                <a:solidFill>
                  <a:srgbClr val="7030A0"/>
                </a:solidFill>
              </a:rPr>
              <a:t>Д.Кисельня,ул</a:t>
            </a:r>
            <a:r>
              <a:rPr lang="ru-RU" sz="1400" b="1" dirty="0" smtClean="0">
                <a:solidFill>
                  <a:srgbClr val="7030A0"/>
                </a:solidFill>
              </a:rPr>
              <a:t>. Центральная,д.21</a:t>
            </a:r>
            <a:endParaRPr lang="en-US" sz="1400" b="1" dirty="0" smtClean="0">
              <a:solidFill>
                <a:srgbClr val="7030A0"/>
              </a:solidFill>
            </a:endParaRPr>
          </a:p>
          <a:p>
            <a:endParaRPr lang="ru-RU" sz="1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2" y="188640"/>
            <a:ext cx="8244408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691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4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000372"/>
            <a:ext cx="2277656" cy="1708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41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857364"/>
            <a:ext cx="228601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857224" y="1285860"/>
            <a:ext cx="350046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Кафе-гостиница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«Северная» </a:t>
            </a:r>
          </a:p>
          <a:p>
            <a:pPr algn="ctr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д.Кисельня 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ул.Северная, д.5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00" y="142852"/>
            <a:ext cx="81439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Гостиничный сервис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4" name="Picture 2" descr="гостиница — Гостевой дом Кипуя — Санкт-Петербург и Ленинградская область, фото №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4557" y="714356"/>
            <a:ext cx="2139443" cy="1857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4" descr="гостиница — Гостевой дом Кипуя — Санкт-Петербург и Ленинградская область, фото №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1428736"/>
            <a:ext cx="2372279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4643438" y="714356"/>
            <a:ext cx="24288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Гостевой дом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algn="ctr"/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д.Кипуя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7" name="Picture 8" descr="https://avatars.mds.yandex.net/get-altay/2004078/2a0000016fd90fbee11cc9166bb0edc88f53/XXX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40" y="2386740"/>
            <a:ext cx="2428860" cy="1572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6" descr="Кафе и фасад отеля"/>
          <p:cNvPicPr>
            <a:picLocks noChangeAspect="1" noChangeArrowheads="1"/>
          </p:cNvPicPr>
          <p:nvPr/>
        </p:nvPicPr>
        <p:blipFill>
          <a:blip r:embed="rId9" cstate="print"/>
          <a:srcRect l="5128" t="31210" b="25156"/>
          <a:stretch>
            <a:fillRect/>
          </a:stretch>
        </p:blipFill>
        <p:spPr bwMode="auto">
          <a:xfrm>
            <a:off x="4929190" y="5072074"/>
            <a:ext cx="2643206" cy="1624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2" descr="комната-#2_IMG-20210517-WA001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29488" y="4071942"/>
            <a:ext cx="1714512" cy="2290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8" descr="Номера отеля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0628" y="2928934"/>
            <a:ext cx="1708128" cy="2282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4129" name="Picture 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4348" y="4357694"/>
            <a:ext cx="2647454" cy="1489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Прямоугольник 20"/>
          <p:cNvSpPr/>
          <p:nvPr/>
        </p:nvSpPr>
        <p:spPr>
          <a:xfrm>
            <a:off x="2928926" y="5786454"/>
            <a:ext cx="19800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Отель «Оазис» </a:t>
            </a:r>
          </a:p>
          <a:p>
            <a:pPr algn="ctr"/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д.Кипуя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70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71" name="Прямоугольник 4"/>
          <p:cNvSpPr>
            <a:spLocks noChangeArrowheads="1"/>
          </p:cNvSpPr>
          <p:nvPr/>
        </p:nvSpPr>
        <p:spPr bwMode="auto">
          <a:xfrm>
            <a:off x="1187450" y="333375"/>
            <a:ext cx="75930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Имущественная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поддержка субъектов МСП 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8972" name="Rectangle 1"/>
          <p:cNvSpPr>
            <a:spLocks noGrp="1" noChangeArrowheads="1"/>
          </p:cNvSpPr>
          <p:nvPr>
            <p:ph idx="1"/>
          </p:nvPr>
        </p:nvSpPr>
        <p:spPr>
          <a:xfrm>
            <a:off x="1285852" y="785794"/>
            <a:ext cx="7705725" cy="707886"/>
          </a:xfrm>
        </p:spPr>
        <p:txBody>
          <a:bodyPr anchor="ctr">
            <a:spAutoFit/>
          </a:bodyPr>
          <a:lstStyle/>
          <a:p>
            <a:pPr marL="0" indent="0" algn="ctr">
              <a:spcBef>
                <a:spcPct val="0"/>
              </a:spcBef>
              <a:buFont typeface="Arial" charset="0"/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субъекту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МСП </a:t>
            </a:r>
            <a:r>
              <a:rPr lang="ru-RU" sz="2000" dirty="0" smtClean="0">
                <a:solidFill>
                  <a:srgbClr val="0070C0"/>
                </a:solidFill>
              </a:rPr>
              <a:t>(</a:t>
            </a:r>
            <a:r>
              <a:rPr lang="ru-RU" sz="2000" dirty="0" err="1" smtClean="0">
                <a:solidFill>
                  <a:srgbClr val="0070C0"/>
                </a:solidFill>
              </a:rPr>
              <a:t>самозанятой</a:t>
            </a:r>
            <a:r>
              <a:rPr lang="ru-RU" sz="2000" dirty="0" smtClean="0">
                <a:solidFill>
                  <a:srgbClr val="0070C0"/>
                </a:solidFill>
              </a:rPr>
              <a:t>)  предоставлено в аренду помещение  сроком на 5 лет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897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4" cstate="print">
            <a:lum bright="30000" contrast="-30000"/>
          </a:blip>
          <a:srcRect/>
          <a:stretch>
            <a:fillRect/>
          </a:stretch>
        </p:blipFill>
        <p:spPr bwMode="auto">
          <a:xfrm>
            <a:off x="6572264" y="4786322"/>
            <a:ext cx="2357422" cy="1563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7858" name="Picture 2" descr="C:\Users\User\Desktop\Локальный диск\Отчет главы\2026\фото\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1928802"/>
            <a:ext cx="4718548" cy="2652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7859" name="Picture 3" descr="C:\Users\User\Desktop\Локальный диск\Отчет главы\2026\фото\G7HkaYRJbf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1857364"/>
            <a:ext cx="2643206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7860" name="Picture 4" descr="C:\Users\User\Desktop\Локальный диск\Отчет главы\2026\фото\ipmsp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3372" y="4786322"/>
            <a:ext cx="2357454" cy="176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7" name="Picture 3" descr="C:\Users\User\Desktop\Локальный диск\Отчет главы\2026\фото\i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4714884"/>
            <a:ext cx="3438828" cy="1873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42976" y="214290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Потребительский рынок </a:t>
            </a:r>
          </a:p>
        </p:txBody>
      </p:sp>
      <p:sp>
        <p:nvSpPr>
          <p:cNvPr id="153604" name="AutoShape 4" descr="Картинки по запросу Рассвет плю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53605" name="AutoShape 6" descr="Картинки по запросу Рассвет плю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5360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53607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53608" name="AutoShape 12" descr="Картинки по запросу Рассвет плю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28682" name="Picture 15" descr="F:\Поддержка малого и среднего предпринимательства\Ко дню предприниматекля фото\Ядро\DSC048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214554"/>
            <a:ext cx="2286016" cy="1494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3" name="Picture 17" descr="F:\Поддержка малого и среднего предпринимательства\Ко дню предприниматекля фото\Литвинов\ООО Ладога Лесотехни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285860"/>
            <a:ext cx="3790281" cy="2841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4" name="Picture 16" descr="F:\Поддержка малого и среднего предпринимательства\Ко дню предприниматекля фото\Ядро\DSC048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285860"/>
            <a:ext cx="2428892" cy="1084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53617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726" name="Picture 6" descr="https://sun9-37.userapi.com/impg/66J_CvvMwMAuAUmdTUvfkCzwl4ejHsPqI_y3mQ/cLnFMY6UYkw.jpg?size=720x1080&amp;quality=96&amp;sign=550398e8035856a399b4c4b6b9f432b7&amp;type=album"/>
          <p:cNvPicPr>
            <a:picLocks noChangeAspect="1" noChangeArrowheads="1"/>
          </p:cNvPicPr>
          <p:nvPr/>
        </p:nvPicPr>
        <p:blipFill>
          <a:blip r:embed="rId7" cstate="print"/>
          <a:srcRect b="7648"/>
          <a:stretch>
            <a:fillRect/>
          </a:stretch>
        </p:blipFill>
        <p:spPr bwMode="auto">
          <a:xfrm>
            <a:off x="7286644" y="4357694"/>
            <a:ext cx="1701781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4728" name="Picture 8" descr="https://sun9-80.userapi.com/impg/AMsAyjSo672JeI2_Nqlgu7mGhkJVVHqPOXVgOg/X15oDGaxc1s.jpg?size=951x936&amp;quality=96&amp;sign=58f2967ef8e278a5210531fcf475b53f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1" y="4357694"/>
            <a:ext cx="2358123" cy="2320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8" descr="Картинки по запросу кисельня"/>
          <p:cNvPicPr>
            <a:picLocks noChangeAspect="1" noChangeArrowheads="1"/>
          </p:cNvPicPr>
          <p:nvPr/>
        </p:nvPicPr>
        <p:blipFill>
          <a:blip r:embed="rId9" cstate="print"/>
          <a:srcRect l="-1471" t="17647" r="4411" b="5882"/>
          <a:stretch>
            <a:fillRect/>
          </a:stretch>
        </p:blipFill>
        <p:spPr bwMode="auto">
          <a:xfrm>
            <a:off x="928662" y="5357826"/>
            <a:ext cx="2247333" cy="1328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6" descr="Белул, АЗС, Россия, Ленинградская область, Волховский район, Кисельнинское  сельское поселение — Яндекс.Карты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28662" y="4143380"/>
            <a:ext cx="2198703" cy="1236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4" descr="EXPRESSDIESEL - АЗС Экспресс Дизель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14678" y="4595822"/>
            <a:ext cx="1571636" cy="2095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1000100" y="3857628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            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28662" y="3857628"/>
            <a:ext cx="3786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  АЗС         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8689" name="Picture 1"/>
          <p:cNvPicPr>
            <a:picLocks noChangeAspect="1" noChangeArrowheads="1"/>
          </p:cNvPicPr>
          <p:nvPr/>
        </p:nvPicPr>
        <p:blipFill>
          <a:blip r:embed="rId3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683568" y="1"/>
            <a:ext cx="84604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42" name="Прямоугольник 5"/>
          <p:cNvSpPr>
            <a:spLocks noChangeArrowheads="1"/>
          </p:cNvSpPr>
          <p:nvPr/>
        </p:nvSpPr>
        <p:spPr bwMode="auto">
          <a:xfrm>
            <a:off x="1258888" y="260350"/>
            <a:ext cx="741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сельского хозяйства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384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46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63847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307202" name="Picture 2" descr="Картинки по запросу &quot;кфх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4714884"/>
            <a:ext cx="2511803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06" name="AutoShape 6" descr="Картинки по запросу &quot;кфх Аршанский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7208" name="AutoShape 8" descr="Картинки по запросу &quot;кфх Аршанский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7214" name="AutoShape 14" descr="Картинки по запросу &quot;кфх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7216" name="AutoShape 16" descr="Картинки по запросу &quot;кфх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9" name="Picture 2" descr="E:\Отчет 2020\bfbb2b97dc6cea4b8d5545957a0ce4d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88232" y="3251989"/>
            <a:ext cx="2592288" cy="1754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6164" name="Picture 4" descr="https://sun9-6.userapi.com/impg/378whUeK5_P3-njnllk197pMGyDvhFbjcn9iAg/V7pdMtdWy5Y.jpg?size=848x1080&amp;quality=95&amp;sign=d813028a63f695c77be31c427d66ccb3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19971" y="4370945"/>
            <a:ext cx="1736890" cy="2212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6168" name="Picture 8" descr="https://sun9-22.userapi.com/impg/XIeW6OdFO6snDwbpjM22_XIRttJ6S3QyJepIIw/uekHKN-DxoE.jpg?size=737x1080&amp;quality=95&amp;sign=ebb9a70e4c0fb4bcbd6e60b0c79f9878&amp;c_uniq_tag=sRtFXVfGm76DOJng9ivumTbU24fLE4MNjXlEU_xo50I&amp;type=album"/>
          <p:cNvPicPr>
            <a:picLocks noChangeAspect="1" noChangeArrowheads="1"/>
          </p:cNvPicPr>
          <p:nvPr/>
        </p:nvPicPr>
        <p:blipFill>
          <a:blip r:embed="rId8" cstate="print"/>
          <a:srcRect l="7960" t="47994" r="10628" b="16590"/>
          <a:stretch>
            <a:fillRect/>
          </a:stretch>
        </p:blipFill>
        <p:spPr bwMode="auto">
          <a:xfrm>
            <a:off x="4000496" y="2500306"/>
            <a:ext cx="2822294" cy="179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6166" name="Picture 6" descr="https://sun9-19.userapi.com/impg/Vfq_l0dlUwsO0HVOGicOV5_c4uI3Jv7IIjwwaA/0ixvAiWwhGU.jpg?size=1200x1600&amp;quality=95&amp;sign=b65c259d385563ded449a2130e3b40bf&amp;c_uniq_tag=TxVO9geP04xA2wufgwP4X-eeNZ-UzgvNYX7ewAMsX8A&amp;type=album"/>
          <p:cNvPicPr>
            <a:picLocks noChangeAspect="1" noChangeArrowheads="1"/>
          </p:cNvPicPr>
          <p:nvPr/>
        </p:nvPicPr>
        <p:blipFill>
          <a:blip r:embed="rId9" cstate="print"/>
          <a:srcRect t="35268" r="22500" b="25357"/>
          <a:stretch>
            <a:fillRect/>
          </a:stretch>
        </p:blipFill>
        <p:spPr bwMode="auto">
          <a:xfrm>
            <a:off x="2071670" y="1285860"/>
            <a:ext cx="2214578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18" name="Picture 18" descr="Картинки по запросу &quot;кфх&quot;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72198" y="1142984"/>
            <a:ext cx="2923828" cy="1617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7953" y="4572008"/>
            <a:ext cx="3519493" cy="1970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1826" name="Picture 2" descr="27 ЯНВАРЯ ЭКСКУРСИЯ &quot;КТО ЖИВЁТ НА ХУТОРЕ?!&quot; 2024 | ВКонтакте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85786" y="1857364"/>
            <a:ext cx="1768090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1828" name="Picture 4" descr="https://sun9-80.userapi.com/impg/9UVu60jyglZeAayliIq3isQLqHsKqomaUWhefQ/JB8CSnKHOIA.jpg?size=1280x1197&amp;quality=95&amp;sign=9f5a5944f64ef96837d413344256d747&amp;type=albu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57686" y="1071546"/>
            <a:ext cx="1756229" cy="164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1830" name="Picture 6" descr="https://sun9-70.userapi.com/impg/tk__-7nagtc2-n5_PrdPhYR22Vzy9AOqBRI-Gw/O0vhL2O5sG4.jpg?size=810x1080&amp;quality=95&amp;sign=379bd1f49b7c35aa00a74d763f4e2ac4&amp;type=album"/>
          <p:cNvPicPr>
            <a:picLocks noChangeAspect="1" noChangeArrowheads="1"/>
          </p:cNvPicPr>
          <p:nvPr/>
        </p:nvPicPr>
        <p:blipFill>
          <a:blip r:embed="rId14" cstate="print"/>
          <a:srcRect t="21831" b="23161"/>
          <a:stretch>
            <a:fillRect/>
          </a:stretch>
        </p:blipFill>
        <p:spPr bwMode="auto">
          <a:xfrm>
            <a:off x="2428860" y="2857496"/>
            <a:ext cx="1850621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42976" y="214290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Обход ЛПХ </a:t>
            </a:r>
            <a:endParaRPr lang="ru-RU" sz="2400" b="1" cap="all" dirty="0">
              <a:ln w="9000" cmpd="sng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04" name="AutoShape 4" descr="Картинки по запросу Рассвет плю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53605" name="AutoShape 6" descr="Картинки по запросу Рассвет плю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5360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53607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53608" name="AutoShape 12" descr="Картинки по запросу Рассвет плю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53617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1000100" y="3857628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            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28662" y="3857628"/>
            <a:ext cx="3786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          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73762" name="Picture 2" descr="C:\Users\User\Desktop\Локальный диск\Отчет главы\2026\фото\ЛПХ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642918"/>
            <a:ext cx="6286544" cy="4067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3" name="Picture 3" descr="C:\Users\User\Desktop\Локальный диск\Отчет главы\2026\фото\похкнига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4000504"/>
            <a:ext cx="3854449" cy="2609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4" name="Picture 4" descr="C:\Users\User\Desktop\Локальный диск\Отчет главы\2026\фото\лппх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62" y="4857760"/>
            <a:ext cx="2714644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5" name="Picture 5" descr="C:\Users\User\Desktop\Локальный диск\Отчет главы\2026\фото\169097_1200_IMG_20251010_1009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714356"/>
            <a:ext cx="1785950" cy="3175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776288" y="68263"/>
            <a:ext cx="8367712" cy="1296987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Представление интересов Кисельнинского СП </a:t>
            </a:r>
            <a:b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 районном Совете депутатов</a:t>
            </a:r>
            <a:endParaRPr lang="ru-RU" sz="24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192514" name="AutoShape 2" descr="https://volhovsmi.ru/wp-content/uploads/2021/12/20211227161818_img_4115-0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2516" name="AutoShape 4" descr="Муниципальное ПАТП будут возрожда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2518" name="AutoShape 6" descr="https://sun9-61.userapi.com/impg/h3o-zUm2p-bp_-AVZU19FyBLANEMU-CcyiI19A/4gTg81kaYA0.jpg?size=1280x720&amp;quality=96&amp;sign=b143ebbd3dc92bf58745cd0b4eebda92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5586" name="AutoShape 2" descr="На заседании местного Политсовета «ЕДИНОЙ РОССИИ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5596" name="AutoShape 12" descr="На берегах седого Волхова» ⋆ Волхов Нью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5598" name="AutoShape 14" descr="На берегах седого Волхова» ⋆ Волхов Нью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5600" name="AutoShape 16" descr="На берегах седого Волхова» ⋆ Волхов Нью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93537" name="Picture 1" descr="D:\Отчет главы\2023\Депутаты\cYaZLB_jh1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1885" y="1214422"/>
            <a:ext cx="4317433" cy="2428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D:\Отчет главы\2023\Депутаты\dWYpUPU6iC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1215393"/>
            <a:ext cx="3643306" cy="2427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3539" name="Picture 3" descr="D:\Отчет главы\2023\Депутаты\Qx7VdVGthH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642" y="3929066"/>
            <a:ext cx="3893216" cy="2596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https://sun9-53.userapi.com/impg/VD_BtBu4EAxeVWWgvZgQOwn8eRQjj6AVuTURRA/STLieRaDMvo.jpg?size=1280x853&amp;quality=95&amp;sign=b054e670383dc803486720ecb36d940b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64617" y="3857628"/>
            <a:ext cx="396635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37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43717" name="Прямоугольник 2"/>
          <p:cNvSpPr>
            <a:spLocks noChangeArrowheads="1"/>
          </p:cNvSpPr>
          <p:nvPr/>
        </p:nvSpPr>
        <p:spPr bwMode="auto">
          <a:xfrm>
            <a:off x="1062038" y="142852"/>
            <a:ext cx="80819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На территории поселения в д.Кисельня расположен ФАП (структурное подразделение ГБУЗ ЛО «</a:t>
            </a:r>
            <a:r>
              <a:rPr lang="ru-RU" sz="2000" dirty="0" err="1" smtClean="0">
                <a:solidFill>
                  <a:srgbClr val="0070C0"/>
                </a:solidFill>
              </a:rPr>
              <a:t>Волховская</a:t>
            </a:r>
            <a:r>
              <a:rPr lang="ru-RU" sz="2000" dirty="0" smtClean="0">
                <a:solidFill>
                  <a:srgbClr val="0070C0"/>
                </a:solidFill>
              </a:rPr>
              <a:t> межрайонная больница»)</a:t>
            </a:r>
            <a:endParaRPr lang="ru-RU" sz="20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10626" name="AutoShape 2" descr="https://sun9-12.userapi.com/impf/c857720/v857720359/74a41/2WoaRSTo3rs.jpg?size=1280x854&amp;quality=96&amp;sign=2662885e067b08b51d9fd86507ce3cb4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0628" name="AutoShape 4" descr="https://sun9-12.userapi.com/impf/c857720/v857720359/74a41/2WoaRSTo3rs.jpg?size=1280x854&amp;quality=96&amp;sign=2662885e067b08b51d9fd86507ce3cb4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0630" name="AutoShape 6" descr="https://sun9-1.userapi.com/impf/c857720/v857720359/74a54/xrqpDCH85GM.jpg?size=1280x854&amp;quality=96&amp;sign=db380eec87b1b3ac1ffaab6ec98c9e6b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05858" name="Picture 2" descr="C:\Users\User\Desktop\фото\ФАП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760719"/>
            <a:ext cx="4429156" cy="2927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5859" name="Picture 3" descr="C:\Users\User\Desktop\фото\ФАП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2143116"/>
            <a:ext cx="3268289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5860" name="Picture 4" descr="C:\Users\User\Desktop\фото\ФАП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38" y="1000108"/>
            <a:ext cx="2143122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5861" name="Picture 5" descr="C:\Users\User\Desktop\фото\imag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16" y="1071546"/>
            <a:ext cx="2303876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37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43717" name="Прямоугольник 2"/>
          <p:cNvSpPr>
            <a:spLocks noChangeArrowheads="1"/>
          </p:cNvSpPr>
          <p:nvPr/>
        </p:nvSpPr>
        <p:spPr bwMode="auto">
          <a:xfrm>
            <a:off x="1062038" y="714356"/>
            <a:ext cx="80819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МОБУ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«Кисельнинская средняя школа»</a:t>
            </a:r>
            <a:endParaRPr lang="ru-RU" sz="20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10626" name="AutoShape 2" descr="https://sun9-12.userapi.com/impf/c857720/v857720359/74a41/2WoaRSTo3rs.jpg?size=1280x854&amp;quality=96&amp;sign=2662885e067b08b51d9fd86507ce3cb4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0628" name="AutoShape 4" descr="https://sun9-12.userapi.com/impf/c857720/v857720359/74a41/2WoaRSTo3rs.jpg?size=1280x854&amp;quality=96&amp;sign=2662885e067b08b51d9fd86507ce3cb4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0630" name="AutoShape 6" descr="https://sun9-1.userapi.com/impf/c857720/v857720359/74a54/xrqpDCH85GM.jpg?size=1280x854&amp;quality=96&amp;sign=db380eec87b1b3ac1ffaab6ec98c9e6b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2" name="Прямоугольник 2"/>
          <p:cNvSpPr>
            <a:spLocks noChangeArrowheads="1"/>
          </p:cNvSpPr>
          <p:nvPr/>
        </p:nvSpPr>
        <p:spPr bwMode="auto">
          <a:xfrm>
            <a:off x="1062038" y="0"/>
            <a:ext cx="8081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</a:t>
            </a:r>
            <a:endParaRPr lang="ru-RU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74787" name="Picture 3" descr="C:\Users\User\Desktop\отчёт главы\шк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2857496"/>
            <a:ext cx="2857519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2" name="Picture 2" descr="C:\Users\User\Desktop\Локальный диск\Отчет главы\2026\фото\школа\attachment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1267976"/>
            <a:ext cx="2786082" cy="208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3" name="Picture 3" descr="C:\Users\User\Desktop\Локальный диск\Отчет главы\2026\фото\школа\attachment (4)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4286256"/>
            <a:ext cx="1714494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4" name="Picture 4" descr="C:\Users\User\Desktop\Локальный диск\Отчет главы\2026\фото\школа\attachment (3)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7517" y="2357430"/>
            <a:ext cx="2476483" cy="1857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5" name="Picture 5" descr="C:\Users\User\Desktop\Локальный диск\Отчет главы\2026\фото\школа\attachment (2)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10" y="4643422"/>
            <a:ext cx="2643206" cy="198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6" name="Picture 6" descr="C:\Users\User\Desktop\Локальный диск\Отчет главы\2026\фото\школа\attachment (1)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00495" y="5000636"/>
            <a:ext cx="2238359" cy="1678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7" name="Picture 7" descr="C:\Users\User\Desktop\Локальный диск\Отчет главы\2026\фото\школа\attachment (1)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71934" y="1190620"/>
            <a:ext cx="2786082" cy="1528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787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246789" name="Прямоугольник 2"/>
          <p:cNvSpPr>
            <a:spLocks noChangeArrowheads="1"/>
          </p:cNvSpPr>
          <p:nvPr/>
        </p:nvSpPr>
        <p:spPr bwMode="auto">
          <a:xfrm>
            <a:off x="1142976" y="642918"/>
            <a:ext cx="78867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Участие МОБУ «Кисельнинская средняя школа»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жизни поселения</a:t>
            </a:r>
            <a:endParaRPr lang="ru-RU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" name="Прямоугольник 2"/>
          <p:cNvSpPr>
            <a:spLocks noChangeArrowheads="1"/>
          </p:cNvSpPr>
          <p:nvPr/>
        </p:nvSpPr>
        <p:spPr bwMode="auto">
          <a:xfrm>
            <a:off x="1062038" y="142852"/>
            <a:ext cx="8081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3" name="Picture 2" descr="https://sun9-17.userapi.com/impg/e3lMtUF8oaH-sBE-u5dRH6I9VbzSogmwWGZvag/YeWOCFN_j54.jpg?size=1280x960&amp;quality=95&amp;sign=79265e2e32d8da7371be91525ef7022b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1214422"/>
            <a:ext cx="1785950" cy="1339463"/>
          </a:xfrm>
          <a:prstGeom prst="rect">
            <a:avLst/>
          </a:prstGeom>
          <a:noFill/>
        </p:spPr>
      </p:pic>
      <p:pic>
        <p:nvPicPr>
          <p:cNvPr id="17" name="Picture 4" descr="https://sun9-77.userapi.com/impg/I2jZvqJYDEj2C8Z-XusJQUUsGw-kblC3r6EZug/MuFahCFJuYQ.jpg?size=1280x960&amp;quality=95&amp;sign=8535a7f33f907a190d59ac1eacd60fc5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1428736"/>
            <a:ext cx="1809763" cy="1357322"/>
          </a:xfrm>
          <a:prstGeom prst="rect">
            <a:avLst/>
          </a:prstGeom>
          <a:noFill/>
        </p:spPr>
      </p:pic>
      <p:pic>
        <p:nvPicPr>
          <p:cNvPr id="21" name="Picture 10" descr="https://sun9-50.userapi.com/impg/BX8UYUHHXKG2mXkCYsCXOPGX3NmrLIeZauJR5w/md_cbMsJQ3k.jpg?size=810x1080&amp;quality=95&amp;sign=fc95719429e0ff74399009f9dbf06caf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08114" y="3286124"/>
            <a:ext cx="1339463" cy="1785950"/>
          </a:xfrm>
          <a:prstGeom prst="rect">
            <a:avLst/>
          </a:prstGeom>
          <a:noFill/>
        </p:spPr>
      </p:pic>
      <p:pic>
        <p:nvPicPr>
          <p:cNvPr id="459778" name="Picture 2" descr="https://sun9-72.userapi.com/impg/aqHcyyA31Eq9waUnqkoh3QyonGB72sWHWudB3A/cTC7fUl7i58.jpg?size=810x1080&amp;quality=95&amp;sign=8362a8f2de369c732f906b0becb30907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554535" y="1214422"/>
            <a:ext cx="1393041" cy="1857388"/>
          </a:xfrm>
          <a:prstGeom prst="rect">
            <a:avLst/>
          </a:prstGeom>
          <a:noFill/>
        </p:spPr>
      </p:pic>
      <p:pic>
        <p:nvPicPr>
          <p:cNvPr id="459780" name="Picture 4" descr="https://sun9-56.userapi.com/impg/y2YYMYCGKcr5HG41Zwi2MXsZo914E5lhhTTxxw/ya9GbEv3YQY.jpg?size=768x1024&amp;quality=95&amp;sign=55360d7408aece80681674e80f18fba8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14678" y="1428736"/>
            <a:ext cx="1571636" cy="2095515"/>
          </a:xfrm>
          <a:prstGeom prst="rect">
            <a:avLst/>
          </a:prstGeom>
          <a:noFill/>
        </p:spPr>
      </p:pic>
      <p:pic>
        <p:nvPicPr>
          <p:cNvPr id="16" name="Picture 6" descr="https://sun9-45.userapi.com/impg/nOjQ1Z-Wqiwk_16gRi3qFXZD14cRrgSAmnHktA/z1lZ5paY9Zg.jpg?size=1280x960&amp;quality=95&amp;sign=dcfbec986a07bfe72035a8759907620d&amp;type=albu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2714620"/>
            <a:ext cx="1905011" cy="1428759"/>
          </a:xfrm>
          <a:prstGeom prst="rect">
            <a:avLst/>
          </a:prstGeom>
          <a:noFill/>
        </p:spPr>
      </p:pic>
      <p:pic>
        <p:nvPicPr>
          <p:cNvPr id="19" name="Picture 14" descr="https://sun9-68.userapi.com/impg/zEpx5_9lPiiM-LCVnKQmUeNA2M82nLb33Em5rQ/lqLSV78nIDQ.jpg?size=810x1080&amp;quality=95&amp;sign=dd68d98456149672228ab1e9a6c5e0f5&amp;type=album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72198" y="3929066"/>
            <a:ext cx="1332696" cy="1776928"/>
          </a:xfrm>
          <a:prstGeom prst="rect">
            <a:avLst/>
          </a:prstGeom>
          <a:noFill/>
        </p:spPr>
      </p:pic>
      <p:pic>
        <p:nvPicPr>
          <p:cNvPr id="22" name="Picture 22" descr="https://sun9-77.userapi.com/impg/w4hKCaPQYDv8s7grEkrP-pK38Ot9Z2-5ae1_tg/IWMLUaGBRmw.jpg?size=807x552&amp;quality=95&amp;sign=0bd4831dddff77083c5b29d531cb3341&amp;c_uniq_tag=RsB4LdK5oUEGiSG7ELfWcq9AupbsUukcoXO6vEku1rA&amp;type=albu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00892" y="5286388"/>
            <a:ext cx="1939883" cy="1326909"/>
          </a:xfrm>
          <a:prstGeom prst="rect">
            <a:avLst/>
          </a:prstGeom>
          <a:noFill/>
        </p:spPr>
      </p:pic>
      <p:pic>
        <p:nvPicPr>
          <p:cNvPr id="376834" name="Picture 2" descr="C:\Users\User\Desktop\отчёт главы\спортшк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2910" y="3286124"/>
            <a:ext cx="2235392" cy="2402212"/>
          </a:xfrm>
          <a:prstGeom prst="rect">
            <a:avLst/>
          </a:prstGeom>
          <a:noFill/>
        </p:spPr>
      </p:pic>
      <p:pic>
        <p:nvPicPr>
          <p:cNvPr id="376835" name="Picture 3" descr="C:\Users\User\Desktop\отчёт главы\спортшк2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071802" y="4286256"/>
            <a:ext cx="1822843" cy="24288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66" name="AutoShape 16" descr="Картинки по запросу детский сад Кисельн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245769" name="Прямоугольник 13"/>
          <p:cNvSpPr>
            <a:spLocks noChangeArrowheads="1"/>
          </p:cNvSpPr>
          <p:nvPr/>
        </p:nvSpPr>
        <p:spPr bwMode="auto">
          <a:xfrm>
            <a:off x="1042988" y="133987"/>
            <a:ext cx="8101012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МОБУ «Кисельнинская средняя школа»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Детский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0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1196753"/>
            <a:ext cx="677108" cy="5669184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614402" name="AutoShape 2" descr="https://sun9-10.userapi.com/c855216/v855216282/71ed/zgJT94DNe3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14404" name="AutoShape 4" descr="https://sun9-40.userapi.com/c855120/v855120696/1aff86/RMMTjBUU7I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74786" name="Picture 2" descr="C:\Users\User\Desktop\Локальный диск\Отчет главы\2026\фото\школа\KYy2z1ZRt-0T0lMNjkj4PuJjkhaTH6lMW-e4hBgJlkgTZUxH1w1ouX9Ae15OnvTK425TB4buNfDdhB5OiPjy5GS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857760"/>
            <a:ext cx="3690930" cy="1660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7" name="Picture 3" descr="C:\Users\User\Desktop\Локальный диск\Отчет главы\2026\фото\школа\FDcWjX0a8UcYULNTW_t8iPlhsmp7gvvKrPtR-w5rg2v0W1qG3_9ewELF-Etk6K2aEpJhGLNLyZTprxG1P6fsSU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500174"/>
            <a:ext cx="2468166" cy="3103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8" name="Picture 4" descr="C:\Users\User\Desktop\Локальный диск\Отчет главы\2026\фото\школа\ZVsBvEuvrd6WHte3CNEHOB4mXWri2Y0yt2pgnfkD7nXsLmFWZuVinHBBsL0BYg1yAosBk5q77-xP8r1XYyYcdnq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1428736"/>
            <a:ext cx="2500296" cy="1882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9" name="Picture 5" descr="C:\Users\User\Desktop\Локальный диск\Отчет главы\2026\фото\школа\pNOeadMr6QZZrvTZhXNc2T5Z_vT8bFOG3El0u2hCOCi9yZ-7n7KE2JEkzpZKKy9RX9n-sg5IijyMNqiBnqXvhFtP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3357562"/>
            <a:ext cx="2889228" cy="1300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90" name="Picture 6" descr="C:\Users\User\Desktop\Локальный диск\Отчет главы\2026\фото\школа\K4vrV2-siNWDPXRVSweT0uFlIM36QvOMdb-SGk-ACNp5CaJVrSbgK2wen17yqTkgPEp5F0-odctLaBPsGsO15oDy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3165418"/>
            <a:ext cx="2071702" cy="3121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91" name="Picture 7" descr="C:\Users\User\Desktop\Локальный диск\Отчет главы\2026\фото\школа\YMj6piigYm0QjFDu90WyWMfqzyHk_ozk2jD0BKP3fpzkq1_1TET-Ko9QKKgfGPVRGKCX_DKIiOXyf9VUtNNqNRH-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7620" y="1339439"/>
            <a:ext cx="2428892" cy="1821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92" name="Picture 8" descr="C:\Users\User\Desktop\Локальный диск\Отчет главы\2026\фото\школа\J6Cyftw-e4acdB221Fa5TTU5kzp48O6_QqThYSt2ce2HXtP96EhTApZTLgxhCc3fHk3_N5C53C9v0dhe5tsM0qGv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86050" y="4839900"/>
            <a:ext cx="2214578" cy="1660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93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22363" y="104947"/>
            <a:ext cx="7670116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ДЕЯТЕЛЬНОСТЬ 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МБУК </a:t>
            </a:r>
            <a:r>
              <a:rPr lang="ru-RU" sz="2400" b="1" dirty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«КИСЕЛЬНИНСКИЙ ДОМ КУЛЬТУРЫ"</a:t>
            </a:r>
            <a:endParaRPr lang="ru-RU" sz="105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17794" name="AutoShape 2" descr="https://sun9-15.userapi.com/c850120/v850120241/1467e7/2OljkmaV1l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97314" name="AutoShape 2" descr="https://sun9-42.userapi.com/impg/FeY8TqKOMD6rc92XM-HKIcDxphh27k2fCFfDcQ/e7qkbJp_osM.jpg?size=1280x613&amp;quality=96&amp;sign=56a790e8e0e818b88877b5c62a75e6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1200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08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67213" algn="l"/>
              </a:tabLst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67213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09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83138" algn="l"/>
              </a:tabLst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</a:t>
            </a: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83138" algn="l"/>
              </a:tabLst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8313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928662" y="1071546"/>
            <a:ext cx="250033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500430" y="1214422"/>
            <a:ext cx="2857520" cy="2103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429388" y="1142984"/>
            <a:ext cx="2357454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0034" y="3357562"/>
            <a:ext cx="2357454" cy="1795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928926" y="3286124"/>
            <a:ext cx="2214578" cy="1794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/>
          <p:nvPr/>
        </p:nvPicPr>
        <p:blipFill>
          <a:blip r:embed="rId10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143504" y="3500438"/>
            <a:ext cx="3571900" cy="2857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/>
          <p:cNvPicPr/>
          <p:nvPr/>
        </p:nvPicPr>
        <p:blipFill>
          <a:blip r:embed="rId11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285852" y="5072074"/>
            <a:ext cx="2643206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93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22363" y="104947"/>
            <a:ext cx="7670116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ДЕЯТЕЛЬНОСТЬ 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МБУК </a:t>
            </a:r>
            <a:r>
              <a:rPr lang="ru-RU" sz="2400" b="1" dirty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«КИСЕЛЬНИНСКИЙ ДОМ КУЛЬТУРЫ"</a:t>
            </a:r>
            <a:endParaRPr lang="ru-RU" sz="105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17794" name="AutoShape 2" descr="https://sun9-15.userapi.com/c850120/v850120241/1467e7/2OljkmaV1l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97314" name="AutoShape 2" descr="https://sun9-42.userapi.com/impg/FeY8TqKOMD6rc92XM-HKIcDxphh27k2fCFfDcQ/e7qkbJp_osM.jpg?size=1280x613&amp;quality=96&amp;sign=56a790e8e0e818b88877b5c62a75e6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0995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207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9960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20750" algn="l"/>
              </a:tabLst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20750" algn="l"/>
              </a:tabLst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	</a:t>
            </a: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207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9961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207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42910" y="4357694"/>
            <a:ext cx="2836633" cy="2294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429388" y="3643314"/>
            <a:ext cx="246311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286380" y="1071546"/>
            <a:ext cx="3668872" cy="231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714744" y="3714752"/>
            <a:ext cx="250033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71472" y="1285860"/>
            <a:ext cx="3571900" cy="2506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93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22363" y="104947"/>
            <a:ext cx="7670116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ДЕЯТЕЛЬНОСТЬ 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МБУК </a:t>
            </a:r>
            <a:r>
              <a:rPr lang="ru-RU" sz="2400" b="1" dirty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«КИСЕЛЬНИНСКИЙ ДОМ КУЛЬТУРЫ"</a:t>
            </a:r>
            <a:endParaRPr lang="ru-RU" sz="105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17794" name="AutoShape 2" descr="https://sun9-15.userapi.com/c850120/v850120241/1467e7/2OljkmaV1l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97314" name="AutoShape 2" descr="https://sun9-42.userapi.com/impg/FeY8TqKOMD6rc92XM-HKIcDxphh27k2fCFfDcQ/e7qkbJp_osM.jpg?size=1280x613&amp;quality=96&amp;sign=56a790e8e0e818b88877b5c62a75e6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071934" y="3714752"/>
            <a:ext cx="435771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928662" y="1357298"/>
            <a:ext cx="3143272" cy="2302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14348" y="3714752"/>
            <a:ext cx="3071834" cy="2214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233160" y="857232"/>
            <a:ext cx="291084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071934" y="1857364"/>
            <a:ext cx="2234560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93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22363" y="104947"/>
            <a:ext cx="7670116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ДЕЯТЕЛЬНОСТЬ 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МБУК </a:t>
            </a:r>
            <a:r>
              <a:rPr lang="ru-RU" sz="2400" b="1" dirty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«КИСЕЛЬНИНСКИЙ ДОМ КУЛЬТУРЫ"</a:t>
            </a:r>
            <a:endParaRPr lang="ru-RU" sz="105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17794" name="AutoShape 2" descr="https://sun9-15.userapi.com/c850120/v850120241/1467e7/2OljkmaV1l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97314" name="AutoShape 2" descr="https://sun9-42.userapi.com/impg/FeY8TqKOMD6rc92XM-HKIcDxphh27k2fCFfDcQ/e7qkbJp_osM.jpg?size=1280x613&amp;quality=96&amp;sign=56a790e8e0e818b88877b5c62a75e6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572264" y="4143380"/>
            <a:ext cx="2369820" cy="2293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643174" y="2285992"/>
            <a:ext cx="3505200" cy="222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28596" y="1214422"/>
            <a:ext cx="234695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072198" y="1071546"/>
            <a:ext cx="283464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14282" y="4500570"/>
            <a:ext cx="3938598" cy="2073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93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22363" y="104947"/>
            <a:ext cx="7670116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ДЕЯТЕЛЬНОСТЬ 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МБУК </a:t>
            </a:r>
            <a:r>
              <a:rPr lang="ru-RU" sz="2400" b="1" dirty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«КИСЕЛЬНИНСКИЙ ДОМ </a:t>
            </a: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КУЛЬТУРЫ«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День села!</a:t>
            </a:r>
            <a:endParaRPr lang="ru-RU" sz="105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17794" name="AutoShape 2" descr="https://sun9-15.userapi.com/c850120/v850120241/1467e7/2OljkmaV1l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97314" name="AutoShape 2" descr="https://sun9-42.userapi.com/impg/FeY8TqKOMD6rc92XM-HKIcDxphh27k2fCFfDcQ/e7qkbJp_osM.jpg?size=1280x613&amp;quality=96&amp;sign=56a790e8e0e818b88877b5c62a75e6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9" name="Рисунок 18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42910" y="1285860"/>
            <a:ext cx="4934916" cy="2772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214810" y="4001446"/>
            <a:ext cx="4573916" cy="2856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929322" y="1071546"/>
            <a:ext cx="2575560" cy="2753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28596" y="4143380"/>
            <a:ext cx="3789052" cy="2487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93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22363" y="104947"/>
            <a:ext cx="7670116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ДЕЯТЕЛЬНОСТЬ 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МБУК </a:t>
            </a:r>
            <a:r>
              <a:rPr lang="ru-RU" sz="2400" b="1" dirty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«КИСЕЛЬНИНСКИЙ ДОМ КУЛЬТУРЫ"</a:t>
            </a:r>
            <a:endParaRPr lang="ru-RU" sz="105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17794" name="AutoShape 2" descr="https://sun9-15.userapi.com/c850120/v850120241/1467e7/2OljkmaV1l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97314" name="AutoShape 2" descr="https://sun9-42.userapi.com/impg/FeY8TqKOMD6rc92XM-HKIcDxphh27k2fCFfDcQ/e7qkbJp_osM.jpg?size=1280x613&amp;quality=96&amp;sign=56a790e8e0e818b88877b5c62a75e6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0034" y="1214422"/>
            <a:ext cx="277368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357554" y="857232"/>
            <a:ext cx="2796540" cy="4282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/>
          <p:nvPr/>
        </p:nvPicPr>
        <p:blipFill>
          <a:blip r:embed="rId7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428992" y="5013954"/>
            <a:ext cx="5341638" cy="1844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215074" y="2071678"/>
            <a:ext cx="269843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776288" y="68263"/>
            <a:ext cx="8367712" cy="129698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Совета депутатов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Кисельнинского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 в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192514" name="AutoShape 2" descr="https://volhovsmi.ru/wp-content/uploads/2021/12/20211227161818_img_4115-0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2516" name="AutoShape 4" descr="Муниципальное ПАТП будут возрожда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2518" name="AutoShape 6" descr="https://sun9-61.userapi.com/impg/h3o-zUm2p-bp_-AVZU19FyBLANEMU-CcyiI19A/4gTg81kaYA0.jpg?size=1280x720&amp;quality=96&amp;sign=b143ebbd3dc92bf58745cd0b4eebda92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" name="AutoShape 2" descr="На берегах седого Волхова» ⋆ Волхов Нью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571868" y="1500174"/>
            <a:ext cx="26239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ГЛАВНЫЕ ЗАДАЧИ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1214414" y="1928802"/>
          <a:ext cx="7572428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93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22363" y="104947"/>
            <a:ext cx="7670116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ДЕЯТЕЛЬНОСТЬ 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МБУК </a:t>
            </a:r>
            <a:r>
              <a:rPr lang="ru-RU" sz="2400" b="1" dirty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«КИСЕЛЬНИНСКИЙ ДОМ КУЛЬТУРЫ"</a:t>
            </a:r>
            <a:endParaRPr lang="ru-RU" sz="105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17794" name="AutoShape 2" descr="https://sun9-15.userapi.com/c850120/v850120241/1467e7/2OljkmaV1l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97314" name="AutoShape 2" descr="https://sun9-42.userapi.com/impg/FeY8TqKOMD6rc92XM-HKIcDxphh27k2fCFfDcQ/e7qkbJp_osM.jpg?size=1280x613&amp;quality=96&amp;sign=56a790e8e0e818b88877b5c62a75e6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5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285860"/>
            <a:ext cx="7572428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93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22363" y="104947"/>
            <a:ext cx="7670116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ДЕЯТЕЛЬНОСТЬ 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МБУК </a:t>
            </a:r>
            <a:r>
              <a:rPr lang="ru-RU" sz="2400" b="1" dirty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«КИСЕЛЬНИНСКИЙ ДОМ </a:t>
            </a: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КУЛЬТУРЫ«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Новогодние праздники!</a:t>
            </a:r>
            <a:endParaRPr lang="ru-RU" sz="105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17794" name="AutoShape 2" descr="https://sun9-15.userapi.com/c850120/v850120241/1467e7/2OljkmaV1l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97314" name="AutoShape 2" descr="https://sun9-42.userapi.com/impg/FeY8TqKOMD6rc92XM-HKIcDxphh27k2fCFfDcQ/e7qkbJp_osM.jpg?size=1280x613&amp;quality=96&amp;sign=56a790e8e0e818b88877b5c62a75e6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6" name="Рисунок 15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071802" y="3714752"/>
            <a:ext cx="2743200" cy="2804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85720" y="4000504"/>
            <a:ext cx="2786082" cy="2653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0034" y="1142984"/>
            <a:ext cx="2918460" cy="2682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428992" y="1214422"/>
            <a:ext cx="3394345" cy="2380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786578" y="1071546"/>
            <a:ext cx="235742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/>
          <p:nvPr/>
        </p:nvPicPr>
        <p:blipFill>
          <a:blip r:embed="rId10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57884" y="4071942"/>
            <a:ext cx="2714612" cy="247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93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22363" y="104947"/>
            <a:ext cx="7670116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ДЕЯТЕЛЬНОСТЬ 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МБУК </a:t>
            </a:r>
            <a:r>
              <a:rPr lang="ru-RU" sz="2400" b="1" dirty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«КИСЕЛЬНИНСКИЙ ДОМ </a:t>
            </a: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КУЛЬТУРЫ»</a:t>
            </a: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chemeClr val="accent3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Волонтерская деятельность</a:t>
            </a:r>
          </a:p>
        </p:txBody>
      </p:sp>
      <p:sp>
        <p:nvSpPr>
          <p:cNvPr id="417794" name="AutoShape 2" descr="https://sun9-15.userapi.com/c850120/v850120241/1467e7/2OljkmaV1l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97314" name="AutoShape 2" descr="https://sun9-42.userapi.com/impg/FeY8TqKOMD6rc92XM-HKIcDxphh27k2fCFfDcQ/e7qkbJp_osM.jpg?size=1280x613&amp;quality=96&amp;sign=56a790e8e0e818b88877b5c62a75e6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0034" y="1142984"/>
            <a:ext cx="2786082" cy="2542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000760" y="1357298"/>
            <a:ext cx="284988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0034" y="3714752"/>
            <a:ext cx="3786214" cy="2449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143240" y="1428736"/>
            <a:ext cx="2903220" cy="2110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57628"/>
            <a:ext cx="4286280" cy="2766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938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417794" name="AutoShape 2" descr="https://sun9-15.userapi.com/c850120/v850120241/1467e7/2OljkmaV1l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97314" name="AutoShape 2" descr="https://sun9-42.userapi.com/impg/FeY8TqKOMD6rc92XM-HKIcDxphh27k2fCFfDcQ/e7qkbJp_osM.jpg?size=1280x613&amp;quality=96&amp;sign=56a790e8e0e818b88877b5c62a75e67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4" name="Прямоугольник 2"/>
          <p:cNvSpPr>
            <a:spLocks noChangeArrowheads="1"/>
          </p:cNvSpPr>
          <p:nvPr/>
        </p:nvSpPr>
        <p:spPr bwMode="auto">
          <a:xfrm>
            <a:off x="1062038" y="142852"/>
            <a:ext cx="8081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Спортивная жизнь поселения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86116" y="500042"/>
            <a:ext cx="3524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Новогодний турнир по шашкам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85786" y="1214422"/>
            <a:ext cx="2857520" cy="2200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643306" y="1214422"/>
            <a:ext cx="2787966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500826" y="1357298"/>
            <a:ext cx="235742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3071802" y="3500438"/>
            <a:ext cx="2584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Детский мини-футбол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5" name="Рисунок 24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85786" y="3929066"/>
            <a:ext cx="3000396" cy="2346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929058" y="4000504"/>
            <a:ext cx="4214842" cy="2443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1122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455685" name="AutoShape 5" descr="https://apf.mail.ru/cgi-bin/readmsg?id=16142626580984943469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" name="Прямоугольник 2"/>
          <p:cNvSpPr>
            <a:spLocks noChangeArrowheads="1"/>
          </p:cNvSpPr>
          <p:nvPr/>
        </p:nvSpPr>
        <p:spPr bwMode="auto">
          <a:xfrm>
            <a:off x="1062038" y="142852"/>
            <a:ext cx="8081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Спортивная жизнь поселения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928662" y="714356"/>
            <a:ext cx="486444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000108"/>
            <a:ext cx="2928958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/>
          <p:nvPr/>
        </p:nvPicPr>
        <p:blipFill>
          <a:blip r:embed="rId6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357290" y="3429000"/>
            <a:ext cx="671517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1122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455685" name="AutoShape 5" descr="https://apf.mail.ru/cgi-bin/readmsg?id=16142626580984943469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" name="Прямоугольник 2"/>
          <p:cNvSpPr>
            <a:spLocks noChangeArrowheads="1"/>
          </p:cNvSpPr>
          <p:nvPr/>
        </p:nvSpPr>
        <p:spPr bwMode="auto">
          <a:xfrm>
            <a:off x="1062038" y="0"/>
            <a:ext cx="8081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Спортивная жизнь поселения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14612" y="428604"/>
            <a:ext cx="4784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Женская волейбольная команда «Комета»</a:t>
            </a:r>
            <a:endParaRPr lang="ru-RU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17" name="Рисунок 16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71472" y="1714488"/>
            <a:ext cx="5077794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643570" y="1000108"/>
            <a:ext cx="314706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929322" y="3857628"/>
            <a:ext cx="2928958" cy="2515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4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1122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17" name="Прямоугольник 2"/>
          <p:cNvSpPr>
            <a:spLocks noChangeArrowheads="1"/>
          </p:cNvSpPr>
          <p:nvPr/>
        </p:nvSpPr>
        <p:spPr bwMode="auto">
          <a:xfrm>
            <a:off x="1062038" y="142852"/>
            <a:ext cx="8081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Спортивная жизнь поселения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14348" y="1285860"/>
            <a:ext cx="27146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Турнир по футболу среди ветеранов спорта Волховского муниципального района памяти Виктора Сидоренко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929190" y="3714752"/>
            <a:ext cx="257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Турнир по мини-футболу памяти Ю.И.Кондратьева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00562" y="642918"/>
            <a:ext cx="4357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Традиционный турнир по футболу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памяти Антона Зайцева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21" name="Рисунок 20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786182" y="1214422"/>
            <a:ext cx="317087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063740" y="1214422"/>
            <a:ext cx="2080260" cy="1788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14348" y="4357694"/>
            <a:ext cx="2571768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0034" y="2357430"/>
            <a:ext cx="242889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714744" y="4500570"/>
            <a:ext cx="271464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572264" y="4143380"/>
            <a:ext cx="2571736" cy="255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4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1122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17" name="Прямоугольник 2"/>
          <p:cNvSpPr>
            <a:spLocks noChangeArrowheads="1"/>
          </p:cNvSpPr>
          <p:nvPr/>
        </p:nvSpPr>
        <p:spPr bwMode="auto">
          <a:xfrm>
            <a:off x="1062038" y="142852"/>
            <a:ext cx="8081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Спортивная жизнь поселения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71538" y="714356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500042"/>
            <a:ext cx="2359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Настольный теннис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928662" y="928670"/>
            <a:ext cx="5857916" cy="3090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928662" y="3929066"/>
            <a:ext cx="3643338" cy="2411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214910" y="3571876"/>
            <a:ext cx="3929090" cy="293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858016" y="1000108"/>
            <a:ext cx="2011680" cy="222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1122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17" name="Прямоугольник 2"/>
          <p:cNvSpPr>
            <a:spLocks noChangeArrowheads="1"/>
          </p:cNvSpPr>
          <p:nvPr/>
        </p:nvSpPr>
        <p:spPr bwMode="auto">
          <a:xfrm>
            <a:off x="1062038" y="142852"/>
            <a:ext cx="8081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Спортивная жизнь поселения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71538" y="714356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714356"/>
            <a:ext cx="1799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</a:rPr>
              <a:t>Турслет</a:t>
            </a:r>
            <a:r>
              <a:rPr lang="ru-RU" dirty="0" smtClean="0">
                <a:solidFill>
                  <a:schemeClr val="bg1"/>
                </a:solidFill>
              </a:rPr>
              <a:t> 2025!!!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214942" y="642918"/>
            <a:ext cx="2786082" cy="3021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643570" y="3786190"/>
            <a:ext cx="321471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85786" y="4064314"/>
            <a:ext cx="3786214" cy="2793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000108"/>
            <a:ext cx="3929090" cy="3000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1363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271365" name="AutoShape 4" descr="Картинки по запросу депутаты Кисельнинского Петров РА Киселев В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71366" name="AutoShape 8" descr="Картинки по запросу ветеранское подворье Кисельнинског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71367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71368" name="AutoShape 12" descr="Картинки по запросу ветеранское подворье Кисельнинског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74787" name="AutoShape 3" descr="https://sun9-12.userapi.com/impg/WblHPPCNQUhbDhjJdYzUFbgaEBfhvQI_iojE5g/q7Kzr_Z78JU.jpg?size=1280x853&amp;quality=96&amp;sign=061a5c33f121ddab8e4927a399e113c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74789" name="AutoShape 5" descr="https://sun9-43.userapi.com/impg/GuKse6QE5ebIFmlVVbbUnNx0c8AiK54vaHCnbA/e-34_IL0PfI.jpg?size=1280x960&amp;quality=96&amp;sign=d5ed8de5dc5619f47a3c669ea0255d3b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" name="Прямоугольник 2"/>
          <p:cNvSpPr>
            <a:spLocks noChangeArrowheads="1"/>
          </p:cNvSpPr>
          <p:nvPr/>
        </p:nvSpPr>
        <p:spPr bwMode="auto">
          <a:xfrm>
            <a:off x="1062038" y="142852"/>
            <a:ext cx="8081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 ветеранов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9" name="Рисунок 18"/>
          <p:cNvPicPr/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85786" y="3643314"/>
            <a:ext cx="5201847" cy="2848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643702" y="428604"/>
            <a:ext cx="2169795" cy="2575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285852" y="857232"/>
            <a:ext cx="4000528" cy="2681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215074" y="3286124"/>
            <a:ext cx="2699347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9538" name="Picture 2" descr="E:\Отчет 2020\SlPX7Nled6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267901"/>
            <a:ext cx="8388424" cy="559009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776288" y="68263"/>
            <a:ext cx="8367712" cy="1296987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Совета депутатов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Кисельнинского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 в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71670" y="5786454"/>
            <a:ext cx="58579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Принято 48 нормативно-правовых актов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3108" y="5357826"/>
            <a:ext cx="5760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Проведено 12 заседаний Совета депутатов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1363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Кисельнинское  сельское  поселение </a:t>
            </a:r>
          </a:p>
        </p:txBody>
      </p:sp>
      <p:sp>
        <p:nvSpPr>
          <p:cNvPr id="271365" name="AutoShape 4" descr="Картинки по запросу депутаты Кисельнинского Петров РА Киселев В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71366" name="AutoShape 8" descr="Картинки по запросу ветеранское подворье Кисельнинског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71367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71368" name="AutoShape 12" descr="Картинки по запросу ветеранское подворье Кисельнинског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74787" name="AutoShape 3" descr="https://sun9-12.userapi.com/impg/WblHPPCNQUhbDhjJdYzUFbgaEBfhvQI_iojE5g/q7Kzr_Z78JU.jpg?size=1280x853&amp;quality=96&amp;sign=061a5c33f121ddab8e4927a399e113c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74789" name="AutoShape 5" descr="https://sun9-43.userapi.com/impg/GuKse6QE5ebIFmlVVbbUnNx0c8AiK54vaHCnbA/e-34_IL0PfI.jpg?size=1280x960&amp;quality=96&amp;sign=d5ed8de5dc5619f47a3c669ea0255d3b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" name="Прямоугольник 2"/>
          <p:cNvSpPr>
            <a:spLocks noChangeArrowheads="1"/>
          </p:cNvSpPr>
          <p:nvPr/>
        </p:nvSpPr>
        <p:spPr bwMode="auto">
          <a:xfrm>
            <a:off x="1062038" y="142852"/>
            <a:ext cx="8081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 ветеранов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643570" y="714356"/>
            <a:ext cx="3363310" cy="3666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71472" y="1071546"/>
            <a:ext cx="4868855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/>
          <p:nvPr/>
        </p:nvPicPr>
        <p:blipFill>
          <a:blip r:embed="rId6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85786" y="3901432"/>
            <a:ext cx="4896816" cy="2956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929322" y="4357694"/>
            <a:ext cx="307183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883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48837" name="Прямоугольник 2"/>
          <p:cNvSpPr>
            <a:spLocks noChangeArrowheads="1"/>
          </p:cNvSpPr>
          <p:nvPr/>
        </p:nvSpPr>
        <p:spPr bwMode="auto">
          <a:xfrm>
            <a:off x="1062038" y="1500174"/>
            <a:ext cx="80819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Трудовые бригады</a:t>
            </a:r>
            <a:endParaRPr lang="ru-RU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44770" name="AutoShape 2" descr="https://sun9-58.userapi.com/c852136/v852136902/18d755/TsPbilaqkJ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03458" name="AutoShape 2" descr="https://apf.mail.ru/cgi-bin/readmsg?id=16143368860285572804;0;2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071538" y="142852"/>
            <a:ext cx="80724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«Активная политика содействия занятости населения на рынке труда Ленинградской области» государственной программы Ленинградской области «Содействие занятости населения Ленинградской области»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786578" y="4143380"/>
            <a:ext cx="2039621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071942"/>
            <a:ext cx="2071702" cy="2661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357422" y="4071942"/>
            <a:ext cx="2143140" cy="2618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42910" y="1571612"/>
            <a:ext cx="2928958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571868" y="1928802"/>
            <a:ext cx="1714512" cy="1998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28596" y="4071942"/>
            <a:ext cx="2000264" cy="2350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/>
          <p:nvPr/>
        </p:nvPicPr>
        <p:blipFill>
          <a:blip r:embed="rId10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858016" y="1285860"/>
            <a:ext cx="2143140" cy="2594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/>
          <p:nvPr/>
        </p:nvPicPr>
        <p:blipFill>
          <a:blip r:embed="rId11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214942" y="1857364"/>
            <a:ext cx="1714512" cy="2210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883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 w="1905"/>
                <a:solidFill>
                  <a:srgbClr val="6585CF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Monotype Corsiva" pitchFamily="66" charset="0"/>
                <a:ea typeface="+mn-ea"/>
                <a:cs typeface="Arial" charset="0"/>
              </a:rPr>
              <a:t>Кисельнинское  сельское  поселение </a:t>
            </a:r>
          </a:p>
        </p:txBody>
      </p:sp>
      <p:sp>
        <p:nvSpPr>
          <p:cNvPr id="248837" name="Прямоугольник 2"/>
          <p:cNvSpPr>
            <a:spLocks noChangeArrowheads="1"/>
          </p:cNvSpPr>
          <p:nvPr/>
        </p:nvSpPr>
        <p:spPr bwMode="auto">
          <a:xfrm>
            <a:off x="714348" y="1500174"/>
            <a:ext cx="80819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6585CF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Трудовые бригады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6585CF">
                  <a:lumMod val="50000"/>
                </a:srgb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544770" name="AutoShape 2" descr="https://sun9-58.userapi.com/c852136/v852136902/18d755/TsPbilaqkJ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03458" name="AutoShape 2" descr="https://apf.mail.ru/cgi-bin/readmsg?id=16143368860285572804;0;2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1538" y="142852"/>
            <a:ext cx="80724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585CF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«Активная политика содействия занятости населения на рынке труда Ленинградской области» государственной программы Ленинградской области «Содействие занятости населения Ленинградской области»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6585CF">
                  <a:lumMod val="50000"/>
                </a:srgbClr>
              </a:solidFill>
              <a:effectLst/>
              <a:uLnTx/>
              <a:uFillTx/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357950" y="1428736"/>
            <a:ext cx="242889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0034" y="2786058"/>
            <a:ext cx="2493007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071802" y="2071678"/>
            <a:ext cx="2320613" cy="3076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500694" y="3429000"/>
            <a:ext cx="2921635" cy="3009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857224" y="1000108"/>
            <a:ext cx="1974104" cy="1865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/>
          <p:cNvPicPr/>
          <p:nvPr/>
        </p:nvPicPr>
        <p:blipFill>
          <a:blip r:embed="rId10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dtfl="http://schemas.microsoft.com/office/word/2024/wordml/sdtformatlock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214678" y="4572008"/>
            <a:ext cx="1979575" cy="1844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29378691"/>
      </p:ext>
    </p:extLst>
  </p:cSld>
  <p:clrMapOvr>
    <a:masterClrMapping/>
  </p:clrMapOvr>
  <p:transition spd="slow">
    <p:split orient="vert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29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466" name="Picture 2" descr="Пожары в Сибири могут вызвать глобальную катастрофу - PrimaMed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620688"/>
            <a:ext cx="8460432" cy="623731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78530" name="TextBox 1"/>
          <p:cNvSpPr txBox="1">
            <a:spLocks noChangeArrowheads="1"/>
          </p:cNvSpPr>
          <p:nvPr/>
        </p:nvSpPr>
        <p:spPr bwMode="auto">
          <a:xfrm>
            <a:off x="1142976" y="0"/>
            <a:ext cx="77771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Пожарная безопасность</a:t>
            </a:r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278532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8533" name="AutoShape 2" descr="https://apf.mail.ru/cgi-bin/readmsg/%D0%A2%D0%B0%D0%BA%D1%82%D0%B8%D0%BA%D0%BE-%D1%81%D0%BF%D0%B5%D1%86%D0%B8%D0%B0%D0%BB%D1%8C%D0%BD%D1%8B%D0%B5%20%D1%83%D1%87%D0%B5%D0%BD%D0%B8%D1%8F%20%D1%81%20%D0%90%D0%A1%D0%A4.jpg?id=15175624130000000109%3B0%3B4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278534" name="Прямоугольник 4"/>
          <p:cNvSpPr>
            <a:spLocks noChangeArrowheads="1"/>
          </p:cNvSpPr>
          <p:nvPr/>
        </p:nvSpPr>
        <p:spPr bwMode="auto">
          <a:xfrm>
            <a:off x="1142976" y="428604"/>
            <a:ext cx="78581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tabLst>
                <a:tab pos="88900" algn="l"/>
                <a:tab pos="179388" algn="l"/>
              </a:tabLst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году в результате пожаров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погибло 5 человек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00034" y="1785926"/>
          <a:ext cx="4143405" cy="364255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57190"/>
                <a:gridCol w="3026252"/>
                <a:gridCol w="759963"/>
              </a:tblGrid>
              <a:tr h="126015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№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Наименование объекта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2025</a:t>
                      </a:r>
                      <a:endParaRPr lang="ru-RU" sz="1200" dirty="0"/>
                    </a:p>
                  </a:txBody>
                  <a:tcPr/>
                </a:tc>
              </a:tr>
              <a:tr h="5192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Частный жилой</a:t>
                      </a:r>
                      <a:r>
                        <a:rPr lang="ru-RU" sz="1400" baseline="0" dirty="0" smtClean="0"/>
                        <a:t> фонд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/>
                </a:tc>
              </a:tr>
              <a:tr h="5192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Постройки (гаражи, бани)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18</a:t>
                      </a:r>
                      <a:endParaRPr lang="ru-RU" sz="1400" dirty="0"/>
                    </a:p>
                  </a:txBody>
                  <a:tcPr/>
                </a:tc>
              </a:tr>
              <a:tr h="30543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Транспорт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  <a:tr h="5192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Мусор, сухая растительность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</a:tr>
              <a:tr h="5192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Неэксплуатируемое строение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57224" y="1428736"/>
            <a:ext cx="2835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+mn-lt"/>
              </a:rPr>
              <a:t>Пожары по местам возникновения</a:t>
            </a:r>
            <a:endParaRPr lang="ru-RU" sz="1400" dirty="0">
              <a:latin typeface="+mn-lt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643406" y="1000108"/>
          <a:ext cx="4357750" cy="50580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8628"/>
                <a:gridCol w="3548200"/>
                <a:gridCol w="380922"/>
              </a:tblGrid>
              <a:tr h="57150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№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Причины пожаров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2025</a:t>
                      </a:r>
                      <a:endParaRPr lang="ru-RU" sz="1200" dirty="0"/>
                    </a:p>
                  </a:txBody>
                  <a:tcPr/>
                </a:tc>
              </a:tr>
              <a:tr h="73192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Неисправность печей</a:t>
                      </a:r>
                      <a:r>
                        <a:rPr lang="ru-RU" sz="1400" baseline="0" dirty="0" smtClean="0"/>
                        <a:t> и дымоходов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13</a:t>
                      </a:r>
                      <a:endParaRPr lang="ru-RU" sz="1400" dirty="0"/>
                    </a:p>
                  </a:txBody>
                  <a:tcPr/>
                </a:tc>
              </a:tr>
              <a:tr h="33964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Неосторожное</a:t>
                      </a:r>
                      <a:r>
                        <a:rPr lang="ru-RU" sz="1400" baseline="0" dirty="0" smtClean="0"/>
                        <a:t> обращение с огнём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/>
                </a:tc>
              </a:tr>
              <a:tr h="46580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Неисправность газового оборудования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59197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Неисправность электросети или электрооборудования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13</a:t>
                      </a:r>
                      <a:endParaRPr lang="ru-RU" sz="1400" dirty="0"/>
                    </a:p>
                  </a:txBody>
                  <a:tcPr/>
                </a:tc>
              </a:tr>
              <a:tr h="36262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Неисправность систем, механизмов и узлов ТС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63166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Нарушение правил ПБ при эксплуатации газового</a:t>
                      </a:r>
                      <a:r>
                        <a:rPr lang="ru-RU" sz="1400" baseline="0" dirty="0" smtClean="0"/>
                        <a:t> оборудования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68889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Нарушение правил ПБ при</a:t>
                      </a:r>
                      <a:r>
                        <a:rPr lang="ru-RU" sz="1400" baseline="0" dirty="0" smtClean="0"/>
                        <a:t> эксплуатации </a:t>
                      </a:r>
                      <a:r>
                        <a:rPr lang="ru-RU" sz="1400" baseline="0" dirty="0" err="1" smtClean="0"/>
                        <a:t>электрообородования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51844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Грозовой разряд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786446" y="714356"/>
            <a:ext cx="2819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Пожары по причинам возникновения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28926" y="6143644"/>
            <a:ext cx="462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Итого за 2025 год произошло 38 пожаров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29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8530" name="TextBox 1"/>
          <p:cNvSpPr txBox="1">
            <a:spLocks noChangeArrowheads="1"/>
          </p:cNvSpPr>
          <p:nvPr/>
        </p:nvSpPr>
        <p:spPr bwMode="auto">
          <a:xfrm>
            <a:off x="1142976" y="0"/>
            <a:ext cx="7777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Пожарная безопасность</a:t>
            </a:r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278532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8533" name="AutoShape 2" descr="https://apf.mail.ru/cgi-bin/readmsg/%D0%A2%D0%B0%D0%BA%D1%82%D0%B8%D0%BA%D0%BE-%D1%81%D0%BF%D0%B5%D1%86%D0%B8%D0%B0%D0%BB%D1%8C%D0%BD%D1%8B%D0%B5%20%D1%83%D1%87%D0%B5%D0%BD%D0%B8%D1%8F%20%D1%81%20%D0%90%D0%A1%D0%A4.jpg?id=15175624130000000109%3B0%3B4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311298" name="AutoShape 2" descr="В Волховском районе состоялось заседание КЧС и ОПБ - Новости - Главное  управление МЧС России по Ленинградской обла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57158" y="571480"/>
            <a:ext cx="9647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Информирование граждан / регистрация Добровольной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народной дружины  Кисельня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73764" name="Picture 4" descr="C:\Users\User\Desktop\отчёт главы\пожарка 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4071942"/>
            <a:ext cx="2928958" cy="2388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0" name="Picture 2" descr="C:\Users\User\Desktop\Локальный диск\Отчет главы\2026\фото\2026-02-11_12-43-1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3786190"/>
            <a:ext cx="2265535" cy="2652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1" name="Picture 3" descr="C:\Users\User\Desktop\Локальный диск\Отчет главы\2026\фото\2026-02-11_12-46-0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1142984"/>
            <a:ext cx="2624794" cy="2680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2" name="Picture 4" descr="C:\Users\User\Desktop\для ВК и сайта\2026\IMG_20260107_114725_03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1571612"/>
            <a:ext cx="2844820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3" name="Picture 5" descr="C:\Users\User\Desktop\Локальный диск\Отчет главы\2026\фото\2026-02-11_12-53-5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00801" y="1428736"/>
            <a:ext cx="2743199" cy="2514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Users\User\Desktop\фото\ДНД.jpe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86512" y="4000504"/>
            <a:ext cx="2643174" cy="2660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29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8530" name="TextBox 1"/>
          <p:cNvSpPr txBox="1">
            <a:spLocks noChangeArrowheads="1"/>
          </p:cNvSpPr>
          <p:nvPr/>
        </p:nvSpPr>
        <p:spPr bwMode="auto">
          <a:xfrm>
            <a:off x="1142976" y="214290"/>
            <a:ext cx="7777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Пожарная безопасность</a:t>
            </a:r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278532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8533" name="AutoShape 2" descr="https://apf.mail.ru/cgi-bin/readmsg/%D0%A2%D0%B0%D0%BA%D1%82%D0%B8%D0%BA%D0%BE-%D1%81%D0%BF%D0%B5%D1%86%D0%B8%D0%B0%D0%BB%D1%8C%D0%BD%D1%8B%D0%B5%20%D1%83%D1%87%D0%B5%D0%BD%D0%B8%D1%8F%20%D1%81%20%D0%90%D0%A1%D0%A4.jpg?id=15175624130000000109%3B0%3B4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00562" y="1142984"/>
            <a:ext cx="43576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Произведена опашка населенных пунктов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08225" name="Picture 1" descr="D:\ГО и ЧС\ПБ\ФОТО по ПБ\ОПАШКА, минерал. полоса\2022\Новая опашка 2022\IMG-20220429-WA0013.jpg"/>
          <p:cNvPicPr>
            <a:picLocks noChangeAspect="1" noChangeArrowheads="1"/>
          </p:cNvPicPr>
          <p:nvPr/>
        </p:nvPicPr>
        <p:blipFill>
          <a:blip r:embed="rId5" cstate="print"/>
          <a:srcRect t="11458" b="22916"/>
          <a:stretch>
            <a:fillRect/>
          </a:stretch>
        </p:blipFill>
        <p:spPr bwMode="auto">
          <a:xfrm>
            <a:off x="6326247" y="1643050"/>
            <a:ext cx="1340847" cy="1857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26" name="Picture 2" descr="D:\ГО и ЧС\ПБ\ФОТО по ПБ\ОПАШКА, минерал. полоса\2022\Лавния опашка 2022\IMG-20220429-WA00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1032" y="1643050"/>
            <a:ext cx="1501136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28" name="Picture 4" descr="D:\ГО и ЧС\ПБ\ФОТО по ПБ\ОПАШКА, минерал. полоса\2022\Чаплино опашка 2022\IMG-20220429-WA0004.jpg"/>
          <p:cNvPicPr>
            <a:picLocks noChangeAspect="1" noChangeArrowheads="1"/>
          </p:cNvPicPr>
          <p:nvPr/>
        </p:nvPicPr>
        <p:blipFill>
          <a:blip r:embed="rId7" cstate="print"/>
          <a:srcRect t="23958" b="13541"/>
          <a:stretch>
            <a:fillRect/>
          </a:stretch>
        </p:blipFill>
        <p:spPr bwMode="auto">
          <a:xfrm>
            <a:off x="7643834" y="1428736"/>
            <a:ext cx="1500166" cy="197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6" name="Picture 2" descr="D:\ГО и ЧС\ПБ\ФОТО по ПБ\ОПАШКА, минерал. полоса\2023\Сюрья\20230426_09060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89006" y="1643050"/>
            <a:ext cx="1451085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D:\ГО и ЧС\ГО\ОПОВЕЩЕНИЕ И СХЕМЫ ОПОВЕЩЕНИЯ\КСЭОН 2022\фото командного пульта МСО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702" y="4429132"/>
            <a:ext cx="207170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AutoShape 5" descr="ПВ ЗНАК (1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286512" y="3929066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Имеется</a:t>
            </a:r>
          </a:p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командный пункт МСО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77858" name="Picture 2" descr="C:\Users\User\Desktop\отчёт главы\сис оповещ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10" y="2143116"/>
            <a:ext cx="2667017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714348" y="1285860"/>
            <a:ext cx="2571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За 2025 год проведены три комплексных  проверки  системы оповещения</a:t>
            </a:r>
            <a:endParaRPr lang="ru-RU" sz="14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376834" name="Picture 2" descr="C:\Users\User\Desktop\отчёт главы\воздухдухки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05245" y="4357694"/>
            <a:ext cx="2524143" cy="1893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5" name="Picture 3" descr="C:\Users\User\Desktop\отчёт главы\гидрант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1472" y="3786190"/>
            <a:ext cx="3174991" cy="1785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57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0578" name="TextBox 1"/>
          <p:cNvSpPr txBox="1">
            <a:spLocks noChangeArrowheads="1"/>
          </p:cNvSpPr>
          <p:nvPr/>
        </p:nvSpPr>
        <p:spPr bwMode="auto">
          <a:xfrm>
            <a:off x="1187450" y="260350"/>
            <a:ext cx="7777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Пожарная безопасность</a:t>
            </a:r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28058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0585" name="AutoShape 2" descr="https://apf.mail.ru/cgi-bin/readmsg/%D0%A2%D0%B0%D0%BA%D1%82%D0%B8%D0%BA%D0%BE-%D1%81%D0%BF%D0%B5%D1%86%D0%B8%D0%B0%D0%BB%D1%8C%D0%BD%D1%8B%D0%B5%20%D1%83%D1%87%D0%B5%D0%BD%D0%B8%D1%8F%20%D1%81%20%D0%90%D0%A1%D0%A4.jpg?id=15175624130000000109%3B0%3B4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3" name="Рисунок 12" descr="C:\Users\user\Desktop\МОИ ДОКУМЕНТЫ\П Б\ФОТО по ПБ\ИМУЩЕСТВО по ПБ\Огнетушители июль 2019\DSC0869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68" y="3214686"/>
            <a:ext cx="2676266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6658" name="Picture 2" descr="D:\ГО и ЧС\ПБ\ФОТО по ПБ\ИМУЩЕСТВО по ПБ\Распылители, косы, шары\DSC05841.JPG"/>
          <p:cNvPicPr>
            <a:picLocks noChangeAspect="1" noChangeArrowheads="1"/>
          </p:cNvPicPr>
          <p:nvPr/>
        </p:nvPicPr>
        <p:blipFill>
          <a:blip r:embed="rId6" cstate="print"/>
          <a:srcRect l="22712" r="7913"/>
          <a:stretch>
            <a:fillRect/>
          </a:stretch>
        </p:blipFill>
        <p:spPr bwMode="auto">
          <a:xfrm>
            <a:off x="4000496" y="5214950"/>
            <a:ext cx="1876438" cy="152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F:\DCIM\101MSDCF\DSC09189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8992" y="1214422"/>
            <a:ext cx="3071834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6657" name="Picture 1" descr="D:\ГО и ЧС\ПБ\ФОТО по ПБ\ИМУЩЕСТВО по ПБ\Распылители, косы, шары\DSC0585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3714752"/>
            <a:ext cx="2911499" cy="1865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https://encrypted-tbn0.gstatic.com/images?q=tbn:ANd9GcQmkKdgIKTvlLu_64ku6yzlewPqnZegjm7wNNJpHY_fbDKarynaYCqVETp2Of8&amp;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64" y="857232"/>
            <a:ext cx="2319646" cy="2255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0" name="Picture 2" descr="C:\Users\User\Desktop\отчёт главы\дпд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43636" y="4643446"/>
            <a:ext cx="2819093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1" name="Picture 3" descr="C:\Users\User\Desktop\отчёт главы\пожаркаааа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00100" y="1000108"/>
            <a:ext cx="2143140" cy="2649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2" name="Picture 4" descr="C:\Users\User\Desktop\отчёт главы\дпд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28728" y="5500654"/>
            <a:ext cx="1809795" cy="1357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3" name="Picture 5" descr="C:\Users\User\Desktop\отчёт главы\image005_2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643702" y="3071810"/>
            <a:ext cx="1724028" cy="1583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61794" name="AutoShape 6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179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6" name="AutoShape 8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797" name="AutoShape 10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801" name="Прямоугольник 11"/>
          <p:cNvSpPr>
            <a:spLocks noChangeArrowheads="1"/>
          </p:cNvSpPr>
          <p:nvPr/>
        </p:nvSpPr>
        <p:spPr bwMode="auto">
          <a:xfrm>
            <a:off x="857224" y="1214422"/>
            <a:ext cx="8143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180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928794" y="0"/>
            <a:ext cx="5274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Содержание и ремонт дорог местного значения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0232" y="357166"/>
            <a:ext cx="5200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БЕЗОПАСТНОСТЬ ДОРОЖНОГО ДВИЖЕНИЯ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3108" y="714356"/>
            <a:ext cx="4715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Мероприятия муниципальной программы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77858" name="Picture 2" descr="C:\Users\User\Desktop\отчёт главы\дорог ремон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928670"/>
            <a:ext cx="3143272" cy="1450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7074" name="Picture 2" descr="C:\Users\User\Desktop\фото\Содержание дорог местного значения в летний период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214422"/>
            <a:ext cx="2286015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7075" name="Picture 3" descr="C:\Users\User\Desktop\фото\Содержание дорог местного значения в летний период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714752"/>
            <a:ext cx="192882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7076" name="Picture 4" descr="C:\Users\User\Desktop\фото\Содержание дорог местного значения в летний период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2857496"/>
            <a:ext cx="2196719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7077" name="Picture 5" descr="C:\Users\User\Desktop\фото\Содержание дорог местного значения в летний период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2285992"/>
            <a:ext cx="2071702" cy="2762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7078" name="Picture 6" descr="C:\Users\User\Desktop\фото\Содержание дорог местного значения в летний период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8016" y="1000108"/>
            <a:ext cx="1714512" cy="2286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7079" name="Picture 7" descr="C:\Users\User\Desktop\фото\Содержание дорог местного значения в летний период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72264" y="3357562"/>
            <a:ext cx="1857388" cy="2476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7080" name="Picture 8" descr="C:\Users\User\Desktop\фото\Содержание дорог местного значения в летний период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4572008"/>
            <a:ext cx="1714494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61794" name="AutoShape 6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179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6" name="AutoShape 8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797" name="AutoShape 10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801" name="Прямоугольник 11"/>
          <p:cNvSpPr>
            <a:spLocks noChangeArrowheads="1"/>
          </p:cNvSpPr>
          <p:nvPr/>
        </p:nvSpPr>
        <p:spPr bwMode="auto">
          <a:xfrm>
            <a:off x="857224" y="1214422"/>
            <a:ext cx="8143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180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928794" y="0"/>
            <a:ext cx="5274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Содержание и ремонт дорог местного значения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43240" y="357166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Полевой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73763" name="Picture 3" descr="C:\Users\User\Desktop\фото\до полев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857232"/>
            <a:ext cx="2571768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4" name="Picture 4" descr="C:\Users\User\Desktop\фото\до полевой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1285860"/>
            <a:ext cx="3167085" cy="2375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5" name="Picture 5" descr="C:\Users\User\Desktop\фото\д. Пески подъезд к микрорайон полевой 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3857604"/>
            <a:ext cx="235745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6" name="Picture 6" descr="C:\Users\User\Desktop\фото\д. Пески подъезд к микрорайон полевой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3952829"/>
            <a:ext cx="2571768" cy="2905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4071934" y="71435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до</a:t>
            </a:r>
            <a:endParaRPr lang="ru-RU" sz="2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14744" y="3571876"/>
            <a:ext cx="1223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+mn-lt"/>
              </a:rPr>
              <a:t>после</a:t>
            </a:r>
            <a:endParaRPr lang="ru-RU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373767" name="Picture 7" descr="C:\Users\User\Downloads\IMG-20250829-WA000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97264" y="857232"/>
            <a:ext cx="2446736" cy="3262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61794" name="AutoShape 6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179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6" name="AutoShape 8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797" name="AutoShape 10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801" name="Прямоугольник 11"/>
          <p:cNvSpPr>
            <a:spLocks noChangeArrowheads="1"/>
          </p:cNvSpPr>
          <p:nvPr/>
        </p:nvSpPr>
        <p:spPr bwMode="auto">
          <a:xfrm>
            <a:off x="857224" y="1214422"/>
            <a:ext cx="8143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180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928794" y="285728"/>
            <a:ext cx="527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Содержание и ремонт дорог местного значения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Улица Северная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76834" name="Picture 2" descr="C:\Users\User\Desktop\фото\ремонт дороги ул. Северная\IMG-20250604-WA0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142960"/>
            <a:ext cx="192882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5" name="Picture 3" descr="C:\Users\User\Desktop\фото\ремонт дороги ул. Северная\IMG-20250604-WA0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1142984"/>
            <a:ext cx="2000264" cy="2667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6" name="Picture 4" descr="C:\Users\User\Desktop\фото\ремонт дороги ул. Северная\IMG-20250604-WA00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1142984"/>
            <a:ext cx="2000264" cy="2667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7" name="Picture 5" descr="C:\Users\User\Desktop\фото\ремонт дороги ул. Северная\IMG-20250619-WA00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3786190"/>
            <a:ext cx="171451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8" name="Picture 6" descr="C:\Users\User\Desktop\фото\ремонт дороги ул. Северная\IMG-20250619-WA00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90" y="4191005"/>
            <a:ext cx="2000246" cy="2666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9" name="Picture 7" descr="C:\Users\User\Desktop\фото\ремонт дороги ул. Северная\IMG-20250619-WA001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2298" y="4095731"/>
            <a:ext cx="2071702" cy="2762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40" name="Picture 8" descr="C:\Users\User\Desktop\фото\ремонт дороги ул. Северная\IMG-20250619-WA001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14612" y="4143380"/>
            <a:ext cx="1785932" cy="2381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3929058" y="78579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до</a:t>
            </a:r>
            <a:endParaRPr lang="ru-RU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57422" y="3643314"/>
            <a:ext cx="10647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+mn-lt"/>
              </a:rPr>
              <a:t>процесс</a:t>
            </a:r>
            <a:endParaRPr lang="ru-RU" sz="20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72264" y="3714752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+mn-lt"/>
              </a:rPr>
              <a:t>после</a:t>
            </a:r>
            <a:endParaRPr lang="ru-RU" sz="20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376841" name="Picture 9" descr="C:\Users\User\Downloads\IMG-20250619-WA000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72066" y="1571612"/>
            <a:ext cx="1643056" cy="2190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776288" y="68263"/>
            <a:ext cx="8367712" cy="1296987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Совета депутатов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Кисельнинского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 в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192514" name="AutoShape 2" descr="https://volhovsmi.ru/wp-content/uploads/2021/12/20211227161818_img_4115-0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2516" name="AutoShape 4" descr="Муниципальное ПАТП будут возрожда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2518" name="AutoShape 6" descr="https://sun9-61.userapi.com/impg/h3o-zUm2p-bp_-AVZU19FyBLANEMU-CcyiI19A/4gTg81kaYA0.jpg?size=1280x720&amp;quality=96&amp;sign=b143ebbd3dc92bf58745cd0b4eebda92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1214414" y="1357298"/>
          <a:ext cx="7000924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61794" name="AutoShape 6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179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6" name="AutoShape 8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797" name="AutoShape 10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801" name="Прямоугольник 11"/>
          <p:cNvSpPr>
            <a:spLocks noChangeArrowheads="1"/>
          </p:cNvSpPr>
          <p:nvPr/>
        </p:nvSpPr>
        <p:spPr bwMode="auto">
          <a:xfrm>
            <a:off x="857224" y="1214422"/>
            <a:ext cx="8143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180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357290" y="428604"/>
            <a:ext cx="7786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Содержание и ремонт дорог местного значения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Ул. Поселковая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86050" name="Picture 2" descr="C:\Users\User\Desktop\фото\Дорога Поселковая\IMG-20251023-WA0013 (1)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857364"/>
            <a:ext cx="3107553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6052" name="Picture 4" descr="C:\Users\User\Desktop\фото\Дорога Поселковая\IMG-20251023-WA0015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928670"/>
            <a:ext cx="2839643" cy="3786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6053" name="Picture 5" descr="C:\Users\User\Desktop\фото\дорога Поселковая посл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2643182"/>
            <a:ext cx="257175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61794" name="AutoShape 6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179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6" name="AutoShape 8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797" name="AutoShape 10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801" name="Прямоугольник 11"/>
          <p:cNvSpPr>
            <a:spLocks noChangeArrowheads="1"/>
          </p:cNvSpPr>
          <p:nvPr/>
        </p:nvSpPr>
        <p:spPr bwMode="auto">
          <a:xfrm>
            <a:off x="857224" y="1214422"/>
            <a:ext cx="8143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180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357290" y="0"/>
            <a:ext cx="7786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Установка трубы на ул. Поселковая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87074" name="Picture 2" descr="C:\Users\User\Desktop\фото\Установка трубы на ул. Поселковая у д. 30 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214554"/>
            <a:ext cx="2786082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7075" name="Picture 3" descr="C:\Users\User\Desktop\фото\Установка трубы на ул. Поселковая у д. 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1000108"/>
            <a:ext cx="3107535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7076" name="Picture 4" descr="C:\Users\User\Desktop\фото\труба у д 3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2928934"/>
            <a:ext cx="2786050" cy="3714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61794" name="AutoShape 6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179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6" name="AutoShape 8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797" name="AutoShape 10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801" name="Прямоугольник 11"/>
          <p:cNvSpPr>
            <a:spLocks noChangeArrowheads="1"/>
          </p:cNvSpPr>
          <p:nvPr/>
        </p:nvSpPr>
        <p:spPr bwMode="auto">
          <a:xfrm>
            <a:off x="857224" y="1214422"/>
            <a:ext cx="8143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180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928794" y="0"/>
            <a:ext cx="5274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Благоустройство придомовых территорий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56" y="500042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728" y="428604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+mn-lt"/>
              </a:rPr>
              <a:t>Установка скамеек и урн у МКД 1 и 2 по улице центральная д. Кисельня</a:t>
            </a:r>
            <a:endParaRPr lang="ru-RU" sz="20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373762" name="Picture 2" descr="C:\Users\User\Desktop\фото\установка скамеек и урн у мкд 1 и 2 по улице центральная д. Кисельн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285860"/>
            <a:ext cx="2964659" cy="3952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3" name="Picture 3" descr="C:\Users\User\Desktop\фото\установка скамеек и урн у мкд 1 и 2 по улице центральная д. Кисельня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3071810"/>
            <a:ext cx="2607488" cy="3476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4" name="Picture 4" descr="C:\Users\User\Desktop\фото\установка скамеек и урн у мкд 1 и 2 по улице центральная д. Кисельня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1785926"/>
            <a:ext cx="3000396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61794" name="AutoShape 6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179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6" name="AutoShape 8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797" name="AutoShape 10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801" name="Прямоугольник 11"/>
          <p:cNvSpPr>
            <a:spLocks noChangeArrowheads="1"/>
          </p:cNvSpPr>
          <p:nvPr/>
        </p:nvSpPr>
        <p:spPr bwMode="auto">
          <a:xfrm>
            <a:off x="857224" y="1214422"/>
            <a:ext cx="8143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180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0930" name="Picture 2" descr="C:\Users\User\Desktop\фото\Ремонт асфальта дворовой территории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857496"/>
            <a:ext cx="2786082" cy="3714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428728" y="214290"/>
            <a:ext cx="7429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+mn-lt"/>
              </a:rPr>
              <a:t>Ремонт асфальта дворовой территории у дома 3а </a:t>
            </a:r>
            <a:endParaRPr lang="ru-RU" sz="20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380931" name="Picture 3" descr="C:\Users\User\Desktop\фото\Ремонт асфальта дворовой территори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2285992"/>
            <a:ext cx="2928926" cy="3905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0932" name="Picture 4" descr="C:\Users\User\Desktop\фото\Ремонт дворой територии у д. 3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857208"/>
            <a:ext cx="2928958" cy="3905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00113" y="260350"/>
            <a:ext cx="8243887" cy="7794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b="1" dirty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Старосты и председатели общественных советов  </a:t>
            </a:r>
            <a:br>
              <a:rPr lang="ru-RU" altLang="ru-RU" sz="2400" b="1" dirty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Кисельнинского </a:t>
            </a:r>
            <a:r>
              <a:rPr lang="ru-RU" altLang="ru-RU" sz="2400" b="1" dirty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сельского поселения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Номер слайда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F8CEDE6-4533-4029-8736-AABCCB712A90}" type="slidenum">
              <a:rPr lang="ru-RU" altLang="ru-RU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74</a:t>
            </a:fld>
            <a:endParaRPr lang="ru-RU" altLang="ru-RU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252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4714876" y="1285860"/>
            <a:ext cx="3643339" cy="779463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1" i="0" u="none" strike="noStrike" kern="1200" cap="none" spc="0" normalizeH="0" baseline="0" noProof="0" dirty="0">
              <a:ln w="6350"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74786" name="Picture 2" descr="C:\Users\User\Desktop\фото\награждение по конкурсу инициативный староста\IMG-20250821-WA00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00174"/>
            <a:ext cx="392909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7" name="Picture 3" descr="C:\Users\User\Desktop\фото\награждение по конкурсу инициативный староста\IMG-20250821-WA0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3857628"/>
            <a:ext cx="2643206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8" name="Picture 4" descr="C:\Users\User\Desktop\фото\награждение по конкурсу инициативный староста\IMG-20250821-WA00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1357298"/>
            <a:ext cx="2357454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9" name="Picture 5" descr="C:\Users\User\Desktop\фото\награждение по конкурсу инициативный староста\IMG-20250821-WA00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7984" y="1928802"/>
            <a:ext cx="228601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8660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62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3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4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5" name="AutoShape 2" descr="https://apf.mail.ru/cgi-bin/readmsg?id=15493733250000000026;0;6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6" name="AutoShape 2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8667" name="AutoShape 4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3" name="Rectangle 3"/>
          <p:cNvSpPr txBox="1">
            <a:spLocks/>
          </p:cNvSpPr>
          <p:nvPr/>
        </p:nvSpPr>
        <p:spPr bwMode="auto">
          <a:xfrm>
            <a:off x="1042988" y="214290"/>
            <a:ext cx="810101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Содержание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дорог в зимний период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86057" name="AutoShape 9" descr="https://www.tv-mig.ru/upload/iblock/3dd/3dd864bfe78b6e11a57ec19d3c74159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4788" name="AutoShape 4" descr="IMG-20240206-WA00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4790" name="AutoShape 6" descr="IMG-20240102-WA00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4794" name="AutoShape 10" descr="IMG-20240206-WA00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4797" name="AutoShape 13" descr="IMG-20240206-WA00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4802" name="AutoShape 18" descr="IMG-20240110-WA00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5810" name="Picture 2" descr="C:\Users\User\Desktop\фото\зимнего содержания дорог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928670"/>
            <a:ext cx="192882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1" name="Picture 3" descr="C:\Users\User\Desktop\фото\зимнего содержания дорог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1714488"/>
            <a:ext cx="171451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2" name="Picture 4" descr="C:\Users\User\Desktop\фото\зимнего содержания дорог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1071546"/>
            <a:ext cx="1768073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3" name="Picture 5" descr="C:\Users\User\Desktop\фото\зимнего содержания дорог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60" y="1643050"/>
            <a:ext cx="171451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4" name="Picture 6" descr="C:\Users\User\Desktop\фото\зимнего содержания дорог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72396" y="1000107"/>
            <a:ext cx="1410883" cy="1881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5" name="Picture 7" descr="C:\Users\User\Desktop\фото\зимнего содержания дорог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48" y="3667104"/>
            <a:ext cx="192882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6" name="Picture 8" descr="C:\Users\User\Desktop\фото\зимнего содержания дорог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71736" y="4286256"/>
            <a:ext cx="1714494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8" name="Picture 10" descr="C:\Users\User\Desktop\фото\чистка снега дорог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357686" y="3929066"/>
            <a:ext cx="171451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9" name="Picture 11" descr="C:\Users\User\Desktop\фото\зимнего содержания дорог7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57950" y="3786190"/>
            <a:ext cx="2071702" cy="2762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61794" name="AutoShape 6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179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6" name="AutoShape 8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797" name="AutoShape 10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801" name="Прямоугольник 11"/>
          <p:cNvSpPr>
            <a:spLocks noChangeArrowheads="1"/>
          </p:cNvSpPr>
          <p:nvPr/>
        </p:nvSpPr>
        <p:spPr bwMode="auto">
          <a:xfrm>
            <a:off x="857224" y="1214422"/>
            <a:ext cx="8143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180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42976" y="0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</a:rPr>
              <a:t>Противогололедная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 обработка дорог общего пользования местного значения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76834" name="Picture 2" descr="C:\Users\User\Desktop\фото\противогололедная обработка дорог общего пользования местного значен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893" y="1357298"/>
            <a:ext cx="3053975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5" name="Picture 3" descr="C:\Users\User\Desktop\фото\противогололедная обработка дорог общего пользования местного значени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714356"/>
            <a:ext cx="2571768" cy="3429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6" name="Picture 4" descr="C:\Users\User\Desktop\фото\противогололедная обработка дорог общего пользования местного значени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1000108"/>
            <a:ext cx="2357455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7" name="Picture 5" descr="C:\Users\User\Desktop\фото\противогололедная обработка дорог общего пользования местного значени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3071810"/>
            <a:ext cx="2714626" cy="3619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196752"/>
            <a:ext cx="677108" cy="5661248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21188" name="Прямоугольник 8"/>
          <p:cNvSpPr>
            <a:spLocks noChangeArrowheads="1"/>
          </p:cNvSpPr>
          <p:nvPr/>
        </p:nvSpPr>
        <p:spPr bwMode="auto">
          <a:xfrm>
            <a:off x="1116013" y="142852"/>
            <a:ext cx="80279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областного закона </a:t>
            </a:r>
          </a:p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10-оз</a:t>
            </a:r>
          </a:p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Микрорайон Северный</a:t>
            </a:r>
            <a:endParaRPr lang="ru-RU" alt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194" name="AutoShape 2" descr="https://apf.mail.ru/cgi-bin/readmsg?id=15493831330000000342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33154" name="AutoShape 2" descr="https://apf.mail.ru/cgi-bin/readmsg?id=16448232960484767297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3698" name="AutoShape 2" descr="IMG-20230907-WA00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701" name="AutoShape 5" descr="IMG-20230907-WA00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9906" name="AutoShape 2" descr="IMG_31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9908" name="AutoShape 4" descr="IMG_31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1954" name="Picture 2" descr="C:\Users\User\Desktop\фото\3 закон\Канавы северный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000108"/>
            <a:ext cx="2285998" cy="3047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1955" name="Picture 3" descr="C:\Users\User\Desktop\фото\3 закон\Канавы северный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54" y="3571876"/>
            <a:ext cx="230387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1956" name="Picture 4" descr="C:\Users\User\Desktop\фото\3 закон\Канавы северный (3) - коп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1214422"/>
            <a:ext cx="2232437" cy="2976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1957" name="Picture 5" descr="C:\Users\User\Desktop\фото\3 закон\Канавы северный (4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3500438"/>
            <a:ext cx="2357454" cy="3143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1958" name="Picture 6" descr="C:\Users\User\Desktop\фото\3 закон\Канавы северный (5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1571612"/>
            <a:ext cx="2286016" cy="304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1959" name="Picture 7" descr="C:\Users\User\Desktop\фото\3 закон\Канавы северный (6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60" y="3905229"/>
            <a:ext cx="2214578" cy="2952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196752"/>
            <a:ext cx="677108" cy="5661248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21188" name="Прямоугольник 8"/>
          <p:cNvSpPr>
            <a:spLocks noChangeArrowheads="1"/>
          </p:cNvSpPr>
          <p:nvPr/>
        </p:nvSpPr>
        <p:spPr bwMode="auto">
          <a:xfrm>
            <a:off x="1116013" y="142852"/>
            <a:ext cx="80279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областного закона </a:t>
            </a:r>
          </a:p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10-оз</a:t>
            </a:r>
          </a:p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Микрорайон Северный</a:t>
            </a:r>
            <a:endParaRPr lang="ru-RU" alt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194" name="AutoShape 2" descr="https://apf.mail.ru/cgi-bin/readmsg?id=15493831330000000342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33154" name="AutoShape 2" descr="https://apf.mail.ru/cgi-bin/readmsg?id=16448232960484767297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3698" name="AutoShape 2" descr="IMG-20230907-WA00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701" name="AutoShape 5" descr="IMG-20230907-WA00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9906" name="AutoShape 2" descr="IMG_31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9908" name="AutoShape 4" descr="IMG_31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2978" name="Picture 2" descr="C:\Users\User\Desktop\фото\северный\IMG-20250711-WA0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238475"/>
            <a:ext cx="2428892" cy="3238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979" name="Picture 3" descr="C:\Users\User\Desktop\фото\северный\IMG-20250711-WA0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642918"/>
            <a:ext cx="2143122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980" name="Picture 4" descr="C:\Users\User\Desktop\фото\северный\IMG-20250715-WA00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3929066"/>
            <a:ext cx="2071702" cy="2762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981" name="Picture 5" descr="C:\Users\User\Desktop\фото\северный\IMG-20250716-WA0016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1309649"/>
            <a:ext cx="192882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982" name="Picture 6" descr="C:\Users\User\Desktop\фото\северный\IMG-20250717-WA004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86380" y="3857628"/>
            <a:ext cx="2071702" cy="2762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983" name="Picture 7" descr="C:\Users\User\Desktop\фото\северный\Тос микрорайон северный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8" y="1357298"/>
            <a:ext cx="1857370" cy="2476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984" name="Picture 8" descr="C:\Users\User\Desktop\фото\северный\IMG-20250812-WA002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58082" y="4000504"/>
            <a:ext cx="1785932" cy="2381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985" name="Picture 9" descr="C:\Users\User\Desktop\фото\северный\IMG-20250806-WA0015 (1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15206" y="1357298"/>
            <a:ext cx="1785918" cy="2381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196752"/>
            <a:ext cx="677108" cy="5661248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21188" name="Прямоугольник 8"/>
          <p:cNvSpPr>
            <a:spLocks noChangeArrowheads="1"/>
          </p:cNvSpPr>
          <p:nvPr/>
        </p:nvSpPr>
        <p:spPr bwMode="auto">
          <a:xfrm>
            <a:off x="1116013" y="142852"/>
            <a:ext cx="80279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областного закона </a:t>
            </a:r>
          </a:p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10-оз</a:t>
            </a:r>
          </a:p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 Чаплино </a:t>
            </a:r>
            <a:endParaRPr lang="ru-RU" alt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194" name="AutoShape 2" descr="https://apf.mail.ru/cgi-bin/readmsg?id=15493831330000000342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33154" name="AutoShape 2" descr="https://apf.mail.ru/cgi-bin/readmsg?id=16448232960484767297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3698" name="AutoShape 2" descr="IMG-20230907-WA00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701" name="AutoShape 5" descr="IMG-20230907-WA00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4003" name="Picture 3" descr="C:\Users\User\Desktop\фото\Чаплино\IMG-20250815-WA0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642918"/>
            <a:ext cx="2286016" cy="304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4004" name="Picture 4" descr="C:\Users\User\Desktop\фото\Чаплино\IMG-20250815-WA0015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1643050"/>
            <a:ext cx="2857520" cy="3810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4005" name="Picture 5" descr="C:\Users\User\Desktop\фото\Чаплино\IMG-20250815-WA0022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1214422"/>
            <a:ext cx="2303858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4006" name="Picture 6" descr="C:\Users\User\Desktop\фото\Чаплино\IMG-20250825-WA00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3857628"/>
            <a:ext cx="2089544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4007" name="Picture 7" descr="C:\Users\User\Desktop\фото\Чаплино\IMG-20250825-WA002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60" y="3714752"/>
            <a:ext cx="2214578" cy="2952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776288" y="68263"/>
            <a:ext cx="8367712" cy="1146159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Размещение информации в СМИ, 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на официальном сайте МО и в социальных сетях 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 w="1905"/>
                <a:solidFill>
                  <a:srgbClr val="6BB1C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Monotype Corsiva" pitchFamily="66" charset="0"/>
                <a:ea typeface="+mn-ea"/>
                <a:cs typeface="Arial" charset="0"/>
              </a:rPr>
              <a:t>Кисельнинское  сельское  поселение </a:t>
            </a:r>
          </a:p>
        </p:txBody>
      </p:sp>
      <p:sp>
        <p:nvSpPr>
          <p:cNvPr id="429058" name="AutoShape 2" descr="Создатели Instagram признались, что они скопировали истории Snapch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60" name="AutoShape 4" descr="Создатели Instagram признались, что они скопировали истории Snapch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62" name="AutoShape 6" descr="Создатели Instagram признались, что они скопировали истории Snapch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66" name="AutoShape 10" descr="Disney и «ВКонтакте» объявили о стратегическом партнёрст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68" name="AutoShape 12" descr="ВК полетел, слетел, не работает. 16.02.2018. Что делать ? Как исправить ? |  Пикаб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70" name="AutoShape 14" descr="ВК полетел, слетел, не работает. 16.02.2018. Что делать ? Как исправить ? |  Пикаб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29072" name="AutoShape 16" descr="Vkdog – сервис для автопостинга В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429074" name="Picture 18" descr="ВКонтакте анонсировала обновления: тематические ленты, дизлайки, донаты и  многое другое"/>
          <p:cNvPicPr>
            <a:picLocks noChangeAspect="1" noChangeArrowheads="1"/>
          </p:cNvPicPr>
          <p:nvPr/>
        </p:nvPicPr>
        <p:blipFill>
          <a:blip r:embed="rId4" cstate="print"/>
          <a:srcRect l="22568" r="22754"/>
          <a:stretch>
            <a:fillRect/>
          </a:stretch>
        </p:blipFill>
        <p:spPr bwMode="auto">
          <a:xfrm>
            <a:off x="928662" y="3643314"/>
            <a:ext cx="2286016" cy="2090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642910" y="5715016"/>
            <a:ext cx="3143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Сообщество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в социальной сети ВК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https://vk.com/club183320731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6BB1C9">
                  <a:lumMod val="50000"/>
                </a:srgb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72264" y="4071942"/>
            <a:ext cx="2571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Официальный сайт администрации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www.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кисельня.рф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6BB1C9">
                  <a:lumMod val="50000"/>
                </a:srgb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572264" y="5042118"/>
            <a:ext cx="257173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187413, Ленинградская область, Волховский район, д.Кисельня,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ул.Центральная, д.5а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Эл. почта: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sekretar_kis@mail.ru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6BB1C9">
                  <a:lumMod val="50000"/>
                </a:srgbClr>
              </a:solidFill>
              <a:effectLst/>
              <a:uLnTx/>
              <a:uFillTx/>
              <a:latin typeface="Times New Roman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BB1C9">
                    <a:lumMod val="50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Тел./факс: 8(81363)73110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6BB1C9">
                  <a:lumMod val="50000"/>
                </a:srgbClr>
              </a:solidFill>
              <a:effectLst/>
              <a:uLnTx/>
              <a:uFillTx/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193540" name="Picture 4" descr="C:\Users\User\Desktop\отчёт главы\огни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1214422"/>
            <a:ext cx="3214710" cy="2330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1489" name="Picture 1" descr="C:\Users\User\Desktop\Локальный диск\Отчет главы\2026\фото\2026-02-11_14-12-4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1142984"/>
            <a:ext cx="3236471" cy="2167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1490" name="Picture 2" descr="C:\Users\User\Desktop\Локальный диск\Отчет главы\2026\фото\2026-02-11_14-14-3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3714752"/>
            <a:ext cx="2928958" cy="2251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9189738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196752"/>
            <a:ext cx="677108" cy="5661248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21188" name="Прямоугольник 8"/>
          <p:cNvSpPr>
            <a:spLocks noChangeArrowheads="1"/>
          </p:cNvSpPr>
          <p:nvPr/>
        </p:nvSpPr>
        <p:spPr bwMode="auto">
          <a:xfrm>
            <a:off x="1116013" y="142852"/>
            <a:ext cx="80279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областного закона </a:t>
            </a:r>
          </a:p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10-оз</a:t>
            </a:r>
          </a:p>
          <a:p>
            <a:pPr algn="ctr"/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Д.Кипуя</a:t>
            </a:r>
            <a:endParaRPr lang="ru-RU" alt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194" name="AutoShape 2" descr="https://apf.mail.ru/cgi-bin/readmsg?id=15493831330000000342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33154" name="AutoShape 2" descr="https://apf.mail.ru/cgi-bin/readmsg?id=16448232960484767297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3698" name="AutoShape 2" descr="IMG-20230907-WA00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701" name="AutoShape 5" descr="IMG-20230907-WA00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9906" name="AutoShape 2" descr="IMG_31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9908" name="AutoShape 4" descr="IMG_31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5026" name="Picture 2" descr="C:\Users\User\Desktop\фото\Кипуя\IMG-20250827-WA0014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214422"/>
            <a:ext cx="2071702" cy="2762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5027" name="Picture 3" descr="C:\Users\User\Desktop\фото\Кипуя\IMG-20250827-WA0015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929066"/>
            <a:ext cx="2071684" cy="2762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5028" name="Picture 4" descr="C:\Users\User\Desktop\фото\Кипуя\IMG-20250827-WA00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1357298"/>
            <a:ext cx="2196701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5029" name="Picture 5" descr="C:\Users\User\Desktop\фото\Кипуя\IMG-20250827-WA00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3786166"/>
            <a:ext cx="2071702" cy="2762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5030" name="Picture 6" descr="C:\Users\User\Desktop\фото\Кипуя\IMG-20250827-WA000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90" y="1357298"/>
            <a:ext cx="2071702" cy="2762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5031" name="Picture 7" descr="C:\Users\User\Desktop\фото\Кипуя\IMG-20250827-WA000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628" y="4024293"/>
            <a:ext cx="1857388" cy="2476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5032" name="Picture 8" descr="C:\Users\User\Desktop\фото\Кипуя\IMG-20250827-WA0024 (1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9454" y="1285860"/>
            <a:ext cx="2071684" cy="2762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5033" name="Picture 9" descr="C:\Users\User\Desktop\фото\Кипуя\IMG-20251002-WA003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11594" y="4000504"/>
            <a:ext cx="1946686" cy="2595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196752"/>
            <a:ext cx="677108" cy="5661248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21194" name="AutoShape 2" descr="https://apf.mail.ru/cgi-bin/readmsg?id=15493831330000000342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33154" name="AutoShape 2" descr="https://apf.mail.ru/cgi-bin/readmsg?id=16448232960484767297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3698" name="AutoShape 2" descr="IMG-20230907-WA00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701" name="AutoShape 5" descr="IMG-20230907-WA00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9906" name="AutoShape 2" descr="IMG_31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9908" name="AutoShape 4" descr="IMG_31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214414" y="214290"/>
            <a:ext cx="7286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Администрация поселения по обращению жителей на качество очистки и состояние дорог, по отключению электрической энергии, а также качество воды и отопление,  контактирует с организациями, курирующими данные вопросы.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00738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643182"/>
            <a:ext cx="2121141" cy="204785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500034" y="1643050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Федеральную трассу обслуживает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71802" y="1714488"/>
            <a:ext cx="3071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Дороги регионального значения контролирует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00740" name="Picture 4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2357430"/>
            <a:ext cx="1995561" cy="1285884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6357950" y="1714488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Электрические сети контролирует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00742" name="Picture 6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2500306"/>
            <a:ext cx="2714612" cy="1191885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714348" y="4857761"/>
            <a:ext cx="3357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За отопление и горячее водоснабжение отвечает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5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38" y="5429264"/>
            <a:ext cx="2112455" cy="1187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TextBox 25"/>
          <p:cNvSpPr txBox="1"/>
          <p:nvPr/>
        </p:nvSpPr>
        <p:spPr>
          <a:xfrm>
            <a:off x="3143240" y="4000504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Вопрос холодного водоснабжения и водоотведения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7" name="Picture 2" descr="ГУП «Леноблводоканал» (vodokanal-lo.ru)"/>
          <p:cNvPicPr>
            <a:picLocks noChangeAspect="1" noChangeArrowheads="1"/>
          </p:cNvPicPr>
          <p:nvPr/>
        </p:nvPicPr>
        <p:blipFill>
          <a:blip r:embed="rId8" cstate="print"/>
          <a:srcRect t="11197" r="10810" b="6756"/>
          <a:stretch>
            <a:fillRect/>
          </a:stretch>
        </p:blipFill>
        <p:spPr bwMode="auto">
          <a:xfrm>
            <a:off x="3643306" y="4714884"/>
            <a:ext cx="2357454" cy="1214446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6215074" y="4786322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газораспределение Ленинградская область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00744" name="Picture 8" descr="Picture backgroun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86578" y="5500702"/>
            <a:ext cx="1809699" cy="9190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61794" name="AutoShape 6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179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6" name="AutoShape 8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797" name="AutoShape 10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799" name="Прямоугольник 2"/>
          <p:cNvSpPr>
            <a:spLocks noChangeArrowheads="1"/>
          </p:cNvSpPr>
          <p:nvPr/>
        </p:nvSpPr>
        <p:spPr bwMode="auto">
          <a:xfrm>
            <a:off x="2786050" y="4857760"/>
            <a:ext cx="38861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Коммунальные услуги предоставляет 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управляющая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компания</a:t>
            </a:r>
          </a:p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ООО «Домоуправ»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61800" name="Picture 2" descr="Картинки по запросу ГУП &quot;Леноблводоканал"/>
          <p:cNvPicPr>
            <a:picLocks noChangeAspect="1" noChangeArrowheads="1"/>
          </p:cNvPicPr>
          <p:nvPr/>
        </p:nvPicPr>
        <p:blipFill>
          <a:blip r:embed="rId3" cstate="print"/>
          <a:srcRect t="4063" r="46997" b="6517"/>
          <a:stretch>
            <a:fillRect/>
          </a:stretch>
        </p:blipFill>
        <p:spPr bwMode="auto">
          <a:xfrm>
            <a:off x="6572264" y="3786190"/>
            <a:ext cx="2571736" cy="2252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1801" name="Прямоугольник 11"/>
          <p:cNvSpPr>
            <a:spLocks noChangeArrowheads="1"/>
          </p:cNvSpPr>
          <p:nvPr/>
        </p:nvSpPr>
        <p:spPr bwMode="auto">
          <a:xfrm>
            <a:off x="857224" y="1214422"/>
            <a:ext cx="81439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Кисельнинское поселение обслуживают </a:t>
            </a:r>
          </a:p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ресурсоснабжающие организации:</a:t>
            </a:r>
          </a:p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ОАО «Леноблтеплоснаб» и ГУП «Волховский водоканал» </a:t>
            </a:r>
          </a:p>
        </p:txBody>
      </p:sp>
      <p:pic>
        <p:nvPicPr>
          <p:cNvPr id="161802" name="Picture 4" descr="Картинки по запросу дымовая  труба котельной"/>
          <p:cNvPicPr>
            <a:picLocks noChangeAspect="1" noChangeArrowheads="1"/>
          </p:cNvPicPr>
          <p:nvPr/>
        </p:nvPicPr>
        <p:blipFill>
          <a:blip r:embed="rId4" cstate="print"/>
          <a:srcRect b="4808"/>
          <a:stretch>
            <a:fillRect/>
          </a:stretch>
        </p:blipFill>
        <p:spPr bwMode="auto">
          <a:xfrm>
            <a:off x="857224" y="2500306"/>
            <a:ext cx="2099632" cy="2666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1803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2500306"/>
            <a:ext cx="3811624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180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2914" name="Picture 2" descr="ГУП «Леноблводоканал» (vodokanal-lo.ru)"/>
          <p:cNvPicPr>
            <a:picLocks noChangeAspect="1" noChangeArrowheads="1"/>
          </p:cNvPicPr>
          <p:nvPr/>
        </p:nvPicPr>
        <p:blipFill>
          <a:blip r:embed="rId7" cstate="print"/>
          <a:srcRect t="11197" r="10810" b="6756"/>
          <a:stretch>
            <a:fillRect/>
          </a:stretch>
        </p:blipFill>
        <p:spPr bwMode="auto">
          <a:xfrm>
            <a:off x="6643702" y="2571744"/>
            <a:ext cx="2357454" cy="1214446"/>
          </a:xfrm>
          <a:prstGeom prst="rect">
            <a:avLst/>
          </a:prstGeom>
          <a:noFill/>
        </p:spPr>
      </p:pic>
      <p:sp>
        <p:nvSpPr>
          <p:cNvPr id="16" name="Прямоугольник 11"/>
          <p:cNvSpPr>
            <a:spLocks noChangeArrowheads="1"/>
          </p:cNvSpPr>
          <p:nvPr/>
        </p:nvSpPr>
        <p:spPr bwMode="auto">
          <a:xfrm>
            <a:off x="1000100" y="142852"/>
            <a:ext cx="8143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Жилищно-коммунальный комплекс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196752"/>
            <a:ext cx="677108" cy="5661248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21188" name="Прямоугольник 8"/>
          <p:cNvSpPr>
            <a:spLocks noChangeArrowheads="1"/>
          </p:cNvSpPr>
          <p:nvPr/>
        </p:nvSpPr>
        <p:spPr bwMode="auto">
          <a:xfrm>
            <a:off x="1116013" y="214290"/>
            <a:ext cx="80279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Жилищно-коммунальный </a:t>
            </a:r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</a:t>
            </a:r>
            <a:endParaRPr lang="ru-RU" alt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Инженерная     </a:t>
            </a:r>
            <a:r>
              <a:rPr lang="ru-RU" alt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инфраструктура</a:t>
            </a:r>
          </a:p>
          <a:p>
            <a:pPr algn="ctr"/>
            <a:endParaRPr lang="ru-RU" sz="2400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221194" name="AutoShape 2" descr="https://apf.mail.ru/cgi-bin/readmsg?id=15493831330000000342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1000108"/>
            <a:ext cx="4419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Замена теплосети к зданию ПНИ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77859" name="Picture 3" descr="C:\Users\User\Desktop\фото\замена теплосети к зданию ПН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46" y="3500438"/>
            <a:ext cx="2357454" cy="3130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7860" name="Picture 4" descr="C:\Users\User\Desktop\фото\замена теплосети к зданию ПНИ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214422"/>
            <a:ext cx="4180376" cy="3147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7861" name="Picture 5" descr="C:\Users\User\Desktop\фото\замена теплосети к зданию ПНИ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286256"/>
            <a:ext cx="4286312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7862" name="Picture 6" descr="C:\Users\User\Desktop\фото\замена теплосети к зданию ПНИ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1644166"/>
            <a:ext cx="2428892" cy="322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61794" name="AutoShape 6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179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6" name="AutoShape 8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61797" name="AutoShape 10" descr="Картинки по запросу кисельня аз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6180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1"/>
          <p:cNvSpPr>
            <a:spLocks noChangeArrowheads="1"/>
          </p:cNvSpPr>
          <p:nvPr/>
        </p:nvSpPr>
        <p:spPr bwMode="auto">
          <a:xfrm>
            <a:off x="1000100" y="142852"/>
            <a:ext cx="8143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Жилищно-коммунальный комплекс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571480"/>
            <a:ext cx="8072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Замена комбинированной горелки на поселковой газовой котельной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78882" name="Picture 2" descr="C:\Users\User\Desktop\фото\замена комбинированной горелки на поселковой газовой котельн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2643182"/>
            <a:ext cx="2214578" cy="3786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883" name="Picture 3" descr="C:\Users\User\Desktop\фото\замена комбинированной горелки на поселковой газовой котельной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1357298"/>
            <a:ext cx="2635642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884" name="Picture 4" descr="C:\Users\User\Desktop\фото\жкх замена горелки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1619213"/>
            <a:ext cx="3286148" cy="4381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09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10" name="TextBox 1"/>
          <p:cNvSpPr txBox="1">
            <a:spLocks noChangeArrowheads="1"/>
          </p:cNvSpPr>
          <p:nvPr/>
        </p:nvSpPr>
        <p:spPr bwMode="auto">
          <a:xfrm>
            <a:off x="1042988" y="0"/>
            <a:ext cx="8101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Жилищно-коммунальный комплекс </a:t>
            </a:r>
          </a:p>
          <a:p>
            <a:pPr algn="ctr"/>
            <a:endParaRPr lang="ru-RU" altLang="ru-RU" sz="28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22221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7010" name="AutoShape 2" descr="Вопрос водоснабжения сдвинулся с мертвой точ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012" name="AutoShape 4" descr="Вопрос водоснабжения сдвинулся с мертвой точ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3878" name="AutoShape 6" descr="Государственное унитарное предприятие Водоканал Ленинградской обла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214414" y="1071546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Замена котла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79906" name="Picture 2" descr="C:\Users\User\Desktop\фото\котел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500174"/>
            <a:ext cx="3071834" cy="4095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9907" name="Picture 3" descr="C:\Users\User\Desktop\фото\котел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36478" y="1500174"/>
            <a:ext cx="2893239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9908" name="Picture 4" descr="C:\Users\User\Downloads\IMG-20251021-WA000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0" y="2786058"/>
            <a:ext cx="2732486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1071538" y="500042"/>
            <a:ext cx="8358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Обеспечение устойчивого функционирования и развития коммунальной и инженерной инфраструктуры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09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22221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071538" y="142852"/>
            <a:ext cx="807246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Жилищно-коммунальный комплекс</a:t>
            </a:r>
          </a:p>
          <a:p>
            <a:pPr algn="ctr"/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Обеспечение устойчивого функционирования и развития коммунальной и инженерной инфраструктуры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19841" name="Picture 1"/>
          <p:cNvPicPr>
            <a:picLocks noChangeAspect="1" noChangeArrowheads="1"/>
          </p:cNvPicPr>
          <p:nvPr/>
        </p:nvPicPr>
        <p:blipFill>
          <a:blip r:embed="rId5" cstate="print"/>
          <a:srcRect l="44063" t="25000" r="25000" b="45000"/>
          <a:stretch>
            <a:fillRect/>
          </a:stretch>
        </p:blipFill>
        <p:spPr bwMode="auto">
          <a:xfrm>
            <a:off x="1071538" y="1714488"/>
            <a:ext cx="4143404" cy="226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43" name="AutoShape 3" descr="https://apf.mail.ru/cgi-bin/readmsg?id=16450104711120453044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32130" name="Picture 2" descr="C:\Users\User\Downloads\котел №2 Кисельн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4286256"/>
            <a:ext cx="3936123" cy="2211032"/>
          </a:xfrm>
          <a:prstGeom prst="rect">
            <a:avLst/>
          </a:prstGeom>
          <a:noFill/>
        </p:spPr>
      </p:pic>
      <p:pic>
        <p:nvPicPr>
          <p:cNvPr id="432131" name="Picture 3" descr="C:\Users\User\Downloads\монтаж котла №2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47731" y="4286256"/>
            <a:ext cx="3936123" cy="2211032"/>
          </a:xfrm>
          <a:prstGeom prst="rect">
            <a:avLst/>
          </a:prstGeom>
          <a:noFill/>
        </p:spPr>
      </p:pic>
      <p:pic>
        <p:nvPicPr>
          <p:cNvPr id="432132" name="Picture 4" descr="C:\Users\User\Downloads\котел №1 Кисельн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43570" y="1714488"/>
            <a:ext cx="3300247" cy="18538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09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10" name="TextBox 1"/>
          <p:cNvSpPr txBox="1">
            <a:spLocks noChangeArrowheads="1"/>
          </p:cNvSpPr>
          <p:nvPr/>
        </p:nvSpPr>
        <p:spPr bwMode="auto">
          <a:xfrm>
            <a:off x="1042988" y="214290"/>
            <a:ext cx="81010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коммунальной инфраструктуры</a:t>
            </a:r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22221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30" name="Picture 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214414" y="4929198"/>
            <a:ext cx="3428339" cy="164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633" name="Picture 15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786446" y="4840060"/>
            <a:ext cx="3103767" cy="1744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913" name="Picture 1" descr="G:\Отчет главы 2022\фото Тепнина\котел №1 Кисельн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5" y="1285860"/>
            <a:ext cx="3179383" cy="1785950"/>
          </a:xfrm>
          <a:prstGeom prst="rect">
            <a:avLst/>
          </a:prstGeom>
          <a:noFill/>
        </p:spPr>
      </p:pic>
      <p:pic>
        <p:nvPicPr>
          <p:cNvPr id="422914" name="Picture 2" descr="G:\Отчет главы 2022\фото Тепнина\котел №2 Кисельн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3143249"/>
            <a:ext cx="3054529" cy="1715816"/>
          </a:xfrm>
          <a:prstGeom prst="rect">
            <a:avLst/>
          </a:prstGeom>
          <a:noFill/>
        </p:spPr>
      </p:pic>
      <p:pic>
        <p:nvPicPr>
          <p:cNvPr id="378882" name="Picture 2" descr="C:\Users\User\Desktop\фото\Паспорт готовности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29322" y="857232"/>
            <a:ext cx="276959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196752"/>
            <a:ext cx="677108" cy="5661248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21188" name="Прямоугольник 8"/>
          <p:cNvSpPr>
            <a:spLocks noChangeArrowheads="1"/>
          </p:cNvSpPr>
          <p:nvPr/>
        </p:nvSpPr>
        <p:spPr bwMode="auto">
          <a:xfrm>
            <a:off x="1116013" y="214290"/>
            <a:ext cx="80279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Жилищно-коммунальный комплекс</a:t>
            </a:r>
          </a:p>
        </p:txBody>
      </p:sp>
      <p:sp>
        <p:nvSpPr>
          <p:cNvPr id="221194" name="AutoShape 2" descr="https://apf.mail.ru/cgi-bin/readmsg?id=15493831330000000342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214414" y="785794"/>
            <a:ext cx="7929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Замена водопровода, аварийная ситуация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8034" name="AutoShape 2" descr="https://apf.mail.ru/cgi-bin/readmsg?id=16144252350220979373;0;4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80930" name="Picture 2" descr="C:\Users\User\Desktop\фото\Замена водопровода аварийная ситуация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08" y="3286124"/>
            <a:ext cx="2428892" cy="322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0931" name="Picture 3" descr="C:\Users\User\Desktop\фото\Замена водопровода аварийная ситуация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357298"/>
            <a:ext cx="2531571" cy="450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0932" name="Picture 4" descr="C:\Users\User\Desktop\фото\Замена водопровода аварийная ситуация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1142984"/>
            <a:ext cx="2205315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0933" name="Picture 5" descr="C:\Users\User\Desktop\фото\Замена водопровода аварийная ситуация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3429000"/>
            <a:ext cx="2205315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0934" name="Picture 6" descr="C:\Users\User\Desktop\фото\Замена водопровода аварийная ситуация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8" y="1071546"/>
            <a:ext cx="2296084" cy="3049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0935" name="Picture 7" descr="C:\Users\User\Desktop\фото\Замена водопровода аварийная ситуация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8" y="4143380"/>
            <a:ext cx="1938894" cy="2575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00113" y="260350"/>
            <a:ext cx="8243887" cy="779463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effectLst/>
              </a:rPr>
              <a:t>Капитальный ремонт здания муниципального бюджетного учреждения культуры «Кисельнинский Дом Культуры»</a:t>
            </a:r>
            <a:endParaRPr lang="ru-RU" altLang="ru-RU" sz="2400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Номер слайда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F8CEDE6-4533-4029-8736-AABCCB712A90}" type="slidenum">
              <a:rPr lang="ru-RU" altLang="ru-RU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89</a:t>
            </a:fld>
            <a:endParaRPr lang="ru-RU" altLang="ru-RU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252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3643306" y="1500174"/>
            <a:ext cx="3643339" cy="779463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1" i="0" u="none" strike="noStrike" kern="1200" cap="none" spc="0" normalizeH="0" baseline="0" noProof="0" dirty="0">
              <a:ln w="6350"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01771" name="Picture 11" descr="C:\Users\User\Downloads\image-14-11-24-04-56-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143116"/>
            <a:ext cx="2571736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0" name="Picture 2" descr="C:\Users\User\Desktop\фото\дк проц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410852"/>
            <a:ext cx="3000396" cy="2250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1" name="Picture 3" descr="C:\Users\User\Desktop\фото\дк проц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1500174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2" name="Picture 4" descr="C:\Users\User\Desktop\фото\дк проц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3929066"/>
            <a:ext cx="3929090" cy="2625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5813" name="Picture 5" descr="C:\Users\User\Desktop\фото\дк проц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3357562"/>
            <a:ext cx="2428892" cy="3225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776288" y="68263"/>
            <a:ext cx="8367712" cy="1056481"/>
          </a:xfrm>
        </p:spPr>
        <p:txBody>
          <a:bodyPr/>
          <a:lstStyle/>
          <a:p>
            <a:pPr eaLnBrk="1" hangingPunct="1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Совета депутатов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Кисельнинского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 в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pic>
        <p:nvPicPr>
          <p:cNvPr id="14131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5445224"/>
            <a:ext cx="8316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Поступило 29 входящей корреспонденции.  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Исходящей  корреспонденции – 21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Письменных обращений граждан – 2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50563" name="Picture 3" descr="E:\Отчет 2020\unnam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124744"/>
            <a:ext cx="6254824" cy="441014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00113" y="260350"/>
            <a:ext cx="8243887" cy="779463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effectLst/>
              </a:rPr>
              <a:t>Капитальный ремонт здания муниципального бюджетного учреждения культуры «Кисельнинский Дом Культуры»</a:t>
            </a:r>
            <a:endParaRPr lang="ru-RU" altLang="ru-RU" sz="2400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Номер слайда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F8CEDE6-4533-4029-8736-AABCCB712A90}" type="slidenum">
              <a:rPr lang="ru-RU" altLang="ru-RU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90</a:t>
            </a:fld>
            <a:endParaRPr lang="ru-RU" altLang="ru-RU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2525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3643306" y="1500174"/>
            <a:ext cx="3643339" cy="779463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1" i="0" u="none" strike="noStrike" kern="1200" cap="none" spc="0" normalizeH="0" baseline="0" noProof="0" dirty="0">
              <a:ln w="6350"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76834" name="Picture 2" descr="C:\Users\User\Desktop\фото\ремонт д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142984"/>
            <a:ext cx="235745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5" name="Picture 3" descr="C:\Users\User\Desktop\фото\ремонт дк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1000108"/>
            <a:ext cx="1766893" cy="3333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6" name="Picture 4" descr="C:\Users\User\Desktop\фото\ремонт дк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4286256"/>
            <a:ext cx="4127497" cy="2321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7" name="Picture 5" descr="C:\Users\User\Desktop\фото\ремонт дк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52970" y="4214818"/>
            <a:ext cx="4191030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8" name="Picture 6" descr="C:\Users\User\Desktop\фото\ремонт дк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4" y="1071546"/>
            <a:ext cx="1687709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39" name="Picture 7" descr="C:\Users\User\Desktop\фото\ремонт дк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36" y="1071546"/>
            <a:ext cx="1687723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6840" name="Picture 8" descr="C:\Users\User\Desktop\фото\ремонт дк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55443" y="1317644"/>
            <a:ext cx="1388557" cy="2468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3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54" name="TextBox 1"/>
          <p:cNvSpPr txBox="1">
            <a:spLocks noChangeArrowheads="1"/>
          </p:cNvSpPr>
          <p:nvPr/>
        </p:nvSpPr>
        <p:spPr bwMode="auto">
          <a:xfrm>
            <a:off x="1116013" y="285728"/>
            <a:ext cx="80279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Замена светильников уличного освещения вдоль дорог местного значения у жилых домов частной застройки.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Установка  дополнительных новых светильников</a:t>
            </a:r>
            <a:endParaRPr lang="ru-RU" altLang="ru-RU" sz="2000" b="1" dirty="0">
              <a:solidFill>
                <a:schemeClr val="accent3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20275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58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2759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2760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2761" name="AutoShape 2" descr="https://apf.mail.ru/cgi-bin/readmsg?id=15493733250000000026;0;6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2762" name="AutoShape 2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2763" name="AutoShape 4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51814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643050"/>
            <a:ext cx="2946817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1457" name="Picture 1" descr="C:\Users\User\Downloads\IMG-20180818-WA0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1500174"/>
            <a:ext cx="3013832" cy="3441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7617" name="Picture 1"/>
          <p:cNvPicPr>
            <a:picLocks noChangeAspect="1" noChangeArrowheads="1"/>
          </p:cNvPicPr>
          <p:nvPr/>
        </p:nvPicPr>
        <p:blipFill>
          <a:blip r:embed="rId7" cstate="print"/>
          <a:srcRect l="28158" t="7895"/>
          <a:stretch>
            <a:fillRect/>
          </a:stretch>
        </p:blipFill>
        <p:spPr bwMode="auto">
          <a:xfrm>
            <a:off x="6444359" y="1571612"/>
            <a:ext cx="2699641" cy="4629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/>
          <a:srcRect l="8784"/>
          <a:stretch>
            <a:fillRect/>
          </a:stretch>
        </p:blipFill>
        <p:spPr bwMode="auto">
          <a:xfrm>
            <a:off x="3500430" y="4357694"/>
            <a:ext cx="301141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9138" name="TextBox 1"/>
          <p:cNvSpPr txBox="1">
            <a:spLocks noChangeArrowheads="1"/>
          </p:cNvSpPr>
          <p:nvPr/>
        </p:nvSpPr>
        <p:spPr bwMode="auto">
          <a:xfrm>
            <a:off x="1116013" y="188913"/>
            <a:ext cx="8027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муниципальной программы</a:t>
            </a:r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219140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9141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9142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9143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9144" name="AutoShape 2" descr="https://apf.mail.ru/cgi-bin/readmsg?id=15493733250000000026;0;6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9145" name="AutoShape 2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9146" name="AutoShape 4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9147" name="Прямоугольник 16"/>
          <p:cNvSpPr>
            <a:spLocks noChangeArrowheads="1"/>
          </p:cNvSpPr>
          <p:nvPr/>
        </p:nvSpPr>
        <p:spPr bwMode="auto">
          <a:xfrm>
            <a:off x="1500166" y="642918"/>
            <a:ext cx="70564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Реализации комплекса мероприятий </a:t>
            </a:r>
          </a:p>
          <a:p>
            <a:pPr algn="ctr"/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борьбе с борщевиком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Сосновского</a:t>
            </a:r>
          </a:p>
        </p:txBody>
      </p:sp>
      <p:sp>
        <p:nvSpPr>
          <p:cNvPr id="338946" name="AutoShape 2" descr="https://apf.mail.ru/cgi-bin/readmsg?id=16448391231215756768;0;3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948" name="AutoShape 4" descr="https://apf.mail.ru/cgi-bin/readmsg?id=16448391231215756768;0;3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952" name="AutoShape 8" descr="https://apf.mail.ru/cgi-bin/readmsg?id=16448391830316499669;0;7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770" name="AutoShape 2" descr="IMG-20240822-WA0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3762" name="Picture 2" descr="C:\Users\User\Desktop\фото\борщевииик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392993"/>
            <a:ext cx="2357454" cy="176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3" name="Picture 3" descr="C:\Users\User\Desktop\фото\борщ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3089669"/>
            <a:ext cx="2214578" cy="1660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4" name="Picture 4" descr="C:\Users\User\Desktop\фото\борщеевик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4714884"/>
            <a:ext cx="2571736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5" name="Picture 5" descr="C:\Users\User\Desktop\фото\покос борщеви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 flipV="1">
            <a:off x="3000364" y="4643446"/>
            <a:ext cx="2547923" cy="1910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6" name="Picture 6" descr="C:\Users\User\Desktop\фото\Борщевик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79528" y="1857364"/>
            <a:ext cx="3045045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7" name="Picture 7" descr="C:\Users\User\Desktop\фото\борщевик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5008" y="4286256"/>
            <a:ext cx="3143240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8" name="Picture 8" descr="C:\Users\User\Desktop\фото\Борщевик до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43635" y="1643050"/>
            <a:ext cx="2690799" cy="201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7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219140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9141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9142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9143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9144" name="AutoShape 2" descr="https://apf.mail.ru/cgi-bin/readmsg?id=15493733250000000026;0;6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9145" name="AutoShape 2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9146" name="AutoShape 4" descr="https://apf.mail.ru/cgi-bin/readmsg/IMG_0574.JPG?id=15493734990000000859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38946" name="AutoShape 2" descr="https://apf.mail.ru/cgi-bin/readmsg?id=16448391231215756768;0;3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948" name="AutoShape 4" descr="https://apf.mail.ru/cgi-bin/readmsg?id=16448391231215756768;0;3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952" name="AutoShape 8" descr="https://apf.mail.ru/cgi-bin/readmsg?id=16448391830316499669;0;7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6770" name="AutoShape 2" descr="IMG-20240822-WA0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00166" y="0"/>
            <a:ext cx="7072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Благоустройство общественного пространства «Околица» у многоквартирных домов №№ 1,2 ул.Центральная д.Кисельня Кисельнинского сельского поселения Волховского муниципального района Ленинградской области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374786" name="Picture 2" descr="C:\Users\User\Desktop\фото\околиц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95755"/>
            <a:ext cx="2071684" cy="2762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7" name="Picture 3" descr="C:\Users\User\Desktop\фото\околица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929066"/>
            <a:ext cx="2071684" cy="2762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8" name="Picture 4" descr="C:\Users\User\Desktop\фото\околица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2500306"/>
            <a:ext cx="2214578" cy="3938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9" name="Picture 5" descr="C:\Users\User\Desktop\фото\околица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1857364"/>
            <a:ext cx="2035965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90" name="Picture 6" descr="C:\Users\User\Desktop\фото\околица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15140" y="1071546"/>
            <a:ext cx="2232428" cy="2976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91" name="Picture 7" descr="C:\Users\User\Desktop\фото\околица5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57752" y="1523973"/>
            <a:ext cx="1785950" cy="2381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196752"/>
            <a:ext cx="677108" cy="5661248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21194" name="AutoShape 2" descr="https://apf.mail.ru/cgi-bin/readmsg?id=15493831330000000342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28662" y="0"/>
            <a:ext cx="7929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  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Двухмесячник на территории поселения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3762" name="Picture 2" descr="C:\Users\User\Desktop\фото\субботни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500174"/>
            <a:ext cx="2857488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3" name="Picture 3" descr="C:\Users\User\Desktop\фото\субботник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2071678"/>
            <a:ext cx="2010332" cy="2669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4" name="Picture 4" descr="C:\Users\User\Desktop\фото\субботник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357166"/>
            <a:ext cx="2953037" cy="2207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5" name="Picture 5" descr="C:\Users\User\Desktop\фото\субботник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2643182"/>
            <a:ext cx="2675347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6" name="Picture 6" descr="C:\Users\User\Desktop\фото\субботник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694" y="4500570"/>
            <a:ext cx="2786050" cy="208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3767" name="Picture 7" descr="C:\Users\User\Desktop\фото\субботник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0100" y="3571876"/>
            <a:ext cx="2286015" cy="3046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1186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196752"/>
            <a:ext cx="677108" cy="5661248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sp>
        <p:nvSpPr>
          <p:cNvPr id="221194" name="AutoShape 2" descr="https://apf.mail.ru/cgi-bin/readmsg?id=15493831330000000342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28662" y="142852"/>
            <a:ext cx="7929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  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Двухмесячник на территории поселения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4786" name="Picture 2" descr="C:\Users\User\Desktop\фото\субботник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928670"/>
            <a:ext cx="3714744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7" name="Picture 3" descr="C:\Users\User\Desktop\фото\субботник 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7" y="3786189"/>
            <a:ext cx="3667118" cy="2750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8" name="Picture 4" descr="C:\Users\User\Desktop\фото\субботник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857232"/>
            <a:ext cx="3714776" cy="2786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9" name="Picture 5" descr="C:\Users\User\Desktop\фото\субботник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9004" y="3857628"/>
            <a:ext cx="4734996" cy="2075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456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6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7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8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57378" name="AutoShape 2" descr="https://apf.mail.ru/cgi-bin/readmsg?id=16146750500944647998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62" name="AutoShape 2" descr="20221018_1521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643042" y="214290"/>
            <a:ext cx="67866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Фото-отчет по контейнерным площадкам за 2025 год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81954" name="Picture 2" descr="C:\Users\User\Desktop\фото\Содержание контейнерных площадок очистка от мусор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643314"/>
            <a:ext cx="4000496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1955" name="Picture 3" descr="C:\Users\User\Desktop\фото\Содержание контейнерных площадок очистка от мусора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1214422"/>
            <a:ext cx="3095615" cy="2321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1956" name="Picture 4" descr="C:\Users\User\Desktop\фото\Содержание контейнерных площадок очистка от мусора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1538" y="4143380"/>
            <a:ext cx="3429024" cy="2571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1957" name="Picture 5" descr="C:\Users\User\Desktop\фото\Содержание контейнерных площадок очистка от мусора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488" y="1071546"/>
            <a:ext cx="2952739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1958" name="Picture 6" descr="C:\Users\User\Desktop\фото\Содержание контейнерных площадок очистка от мусора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10" y="2285992"/>
            <a:ext cx="2571735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456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6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7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8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57378" name="AutoShape 2" descr="https://apf.mail.ru/cgi-bin/readmsg?id=16146750500944647998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62" name="AutoShape 2" descr="20221018_1521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643042" y="214290"/>
            <a:ext cx="72866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Вывоз мусора с контейнерных площадок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82978" name="Picture 2" descr="C:\Users\User\Desktop\фото\вывоз мусора с контейнерных площад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643314"/>
            <a:ext cx="3905245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979" name="Picture 3" descr="C:\Users\User\Desktop\фото\вывоз мусора с контейнерных площадок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7" y="3857628"/>
            <a:ext cx="3524275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980" name="Picture 4" descr="C:\Users\User\Desktop\фото\вывоз мусора с контейнерных площадок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946530"/>
            <a:ext cx="3714776" cy="2786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981" name="Picture 5" descr="C:\Users\User\Desktop\фото\вывоз мусора с контейнерных площадок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19691" y="928670"/>
            <a:ext cx="3524275" cy="2643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456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6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7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8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57378" name="AutoShape 2" descr="https://apf.mail.ru/cgi-bin/readmsg?id=16146750500944647998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62" name="AutoShape 2" descr="20221018_1521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643042" y="214290"/>
            <a:ext cx="6000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Проблемы контейнерных площадок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786" y="1214422"/>
            <a:ext cx="371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автомобильные покрышки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84002" name="Picture 2" descr="C:\Users\User\Desktop\фото\проблема это автомобильные покрышки на контейнерных площадках поселен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1714489"/>
            <a:ext cx="314327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4003" name="Picture 3" descr="C:\Users\User\Desktop\фото\Проблема покрышк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4000504"/>
            <a:ext cx="3357586" cy="2518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4004" name="Picture 4" descr="C:\Users\User\Desktop\фото\проблема ветки на контейнер ных площадок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4725" y="1071546"/>
            <a:ext cx="3152117" cy="2018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7286644" y="785794"/>
            <a:ext cx="994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ветки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75810" name="Picture 2" descr="C:\Users\User\Desktop\фото\покрышки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2" y="3143248"/>
            <a:ext cx="2643188" cy="3524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25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16200000">
            <a:off x="-2563034" y="3710191"/>
            <a:ext cx="571084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+mn-cs"/>
              </a:rPr>
              <a:t>Кисельнинское  сельское  поселение </a:t>
            </a:r>
          </a:p>
        </p:txBody>
      </p:sp>
      <p:pic>
        <p:nvPicPr>
          <p:cNvPr id="194564" name="Picture 2" descr="http://heraldicum.ru/russia/subjects/towns/images/kiselni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6" name="AutoShape 2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7" name="AutoShape 4" descr="https://apf.mail.ru/cgi-bin/readmsg/%D0%9E%D1%87%D0%B8%D1%82%D1%81%D0%BA%D0%B0%20%D0%BA%D1%8E%D0%B2%D0%B5%D1%82%D0%BE%D0%B2.JPG?id=15493730990000000250%3B0%3B1&amp;x-email=nl_svintsov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568" name="AutoShape 6" descr="https://apf.mail.ru/cgi-bin/readmsg?id=15493730990000000250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57378" name="AutoShape 2" descr="https://apf.mail.ru/cgi-bin/readmsg?id=16146750500944647998;0;1&amp;exif=1&amp;full=1&amp;x-email=nl_svints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62" name="AutoShape 2" descr="20221018_1521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643042" y="214290"/>
            <a:ext cx="69294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Ликвидация несанкционированных свалок 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85026" name="Picture 2" descr="C:\Users\User\Desktop\фото\ликвидация несанкционированной свалк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429000"/>
            <a:ext cx="357190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5027" name="Picture 3" descr="C:\Users\User\Desktop\фото\ликвидация несанкционированной свалки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1071546"/>
            <a:ext cx="3071802" cy="2303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5028" name="Picture 4" descr="C:\Users\User\Desktop\фото\ликвидация несанкционированной свалки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9124" y="3500438"/>
            <a:ext cx="2196719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5029" name="Picture 5" descr="C:\Users\User\Desktop\фото\ликвидация несанкционированной свалки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388" y="1500174"/>
            <a:ext cx="2696771" cy="4794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4786" name="Picture 2" descr="C:\Users\User\Desktop\фото\свалк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71934" y="714356"/>
            <a:ext cx="2286016" cy="3048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33420</TotalTime>
  <Words>3403</Words>
  <Application>Microsoft Office PowerPoint</Application>
  <PresentationFormat>Экран (4:3)</PresentationFormat>
  <Paragraphs>941</Paragraphs>
  <Slides>113</Slides>
  <Notes>40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113</vt:i4>
      </vt:variant>
    </vt:vector>
  </HeadingPairs>
  <TitlesOfParts>
    <vt:vector size="115" baseType="lpstr">
      <vt:lpstr>Апекс</vt:lpstr>
      <vt:lpstr>Лист</vt:lpstr>
      <vt:lpstr>02 марта 2026 год </vt:lpstr>
      <vt:lpstr>Слайд 2</vt:lpstr>
      <vt:lpstr>Нормативные правовые акты, регламентирующие исполнение полномочий по решению  местных вопросов</vt:lpstr>
      <vt:lpstr>Представление интересов Кисельнинского СП  в районном Совете депутатов</vt:lpstr>
      <vt:lpstr>Деятельность Совета депутатов Кисельнинского СП в 2025 году</vt:lpstr>
      <vt:lpstr>Деятельность Совета депутатов  Кисельнинского СП в 2025 году</vt:lpstr>
      <vt:lpstr>Деятельность Совета депутатов Кисельнинского СП в 2025 году</vt:lpstr>
      <vt:lpstr>Размещение информации в СМИ,  на официальном сайте МО и в социальных сетях </vt:lpstr>
      <vt:lpstr>Деятельность Совета депутатов  Кисельнинского СП в 2025 году</vt:lpstr>
      <vt:lpstr>Деятельность Совета депутатов  Кисельнинского СП в 2025 году</vt:lpstr>
      <vt:lpstr>Деятельность Совета депутатов  Кисельнинского СП в 2025 году</vt:lpstr>
      <vt:lpstr>Деятельность Совета депутатов  Кисельнинского СП в 2025 году</vt:lpstr>
      <vt:lpstr>Деятельность Совета депутатов  Кисельнинского СП в 2025 году</vt:lpstr>
      <vt:lpstr>Деятельность Совета депутатов  Кисельнинского СП в 2025 году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Размещение информации в СМИ,  на официальном сайте и в социальных сетях 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ПОТРЕБИТЕЛЬСКИЙ РЫНОК</vt:lpstr>
      <vt:lpstr>ПОТРЕБИТЕЛЬСКИЙ РЫНОК</vt:lpstr>
      <vt:lpstr>ПОТРЕБИТЕЛЬСКИЙ РЫНОК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Старосты и председатели общественных советов   Кисельнинского сельского поселения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Капитальный ремонт здания муниципального бюджетного учреждения культуры «Кисельнинский Дом Культуры»</vt:lpstr>
      <vt:lpstr>Капитальный ремонт здания муниципального бюджетного учреждения культуры «Кисельнинский Дом Культуры»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Наталия Свинцова</dc:creator>
  <cp:lastModifiedBy>user</cp:lastModifiedBy>
  <cp:revision>2674</cp:revision>
  <dcterms:modified xsi:type="dcterms:W3CDTF">2026-03-03T06:06:30Z</dcterms:modified>
</cp:coreProperties>
</file>